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310" r:id="rId2"/>
    <p:sldId id="329" r:id="rId3"/>
    <p:sldId id="312" r:id="rId4"/>
    <p:sldId id="311" r:id="rId5"/>
    <p:sldId id="313" r:id="rId6"/>
    <p:sldId id="314" r:id="rId7"/>
    <p:sldId id="315" r:id="rId8"/>
    <p:sldId id="316" r:id="rId9"/>
    <p:sldId id="317" r:id="rId10"/>
    <p:sldId id="318" r:id="rId11"/>
    <p:sldId id="319" r:id="rId12"/>
    <p:sldId id="320" r:id="rId13"/>
    <p:sldId id="321" r:id="rId14"/>
    <p:sldId id="322" r:id="rId15"/>
    <p:sldId id="323" r:id="rId16"/>
    <p:sldId id="325" r:id="rId17"/>
    <p:sldId id="324" r:id="rId18"/>
    <p:sldId id="326" r:id="rId19"/>
  </p:sldIdLst>
  <p:sldSz cx="9144000" cy="6858000" type="screen4x3"/>
  <p:notesSz cx="7077075" cy="9077325"/>
  <p:defaultTextStyle>
    <a:defPPr>
      <a:defRPr lang="en-US"/>
    </a:defPPr>
    <a:lvl1pPr algn="ctr" rtl="0" fontAlgn="base">
      <a:spcBef>
        <a:spcPct val="0"/>
      </a:spcBef>
      <a:spcAft>
        <a:spcPct val="0"/>
      </a:spcAft>
      <a:defRPr sz="2400" kern="1200">
        <a:solidFill>
          <a:schemeClr val="tx1"/>
        </a:solidFill>
        <a:latin typeface="Arial" charset="0"/>
        <a:ea typeface="+mn-ea"/>
        <a:cs typeface="+mn-cs"/>
      </a:defRPr>
    </a:lvl1pPr>
    <a:lvl2pPr marL="457200" algn="ctr" rtl="0" fontAlgn="base">
      <a:spcBef>
        <a:spcPct val="0"/>
      </a:spcBef>
      <a:spcAft>
        <a:spcPct val="0"/>
      </a:spcAft>
      <a:defRPr sz="2400" kern="1200">
        <a:solidFill>
          <a:schemeClr val="tx1"/>
        </a:solidFill>
        <a:latin typeface="Arial" charset="0"/>
        <a:ea typeface="+mn-ea"/>
        <a:cs typeface="+mn-cs"/>
      </a:defRPr>
    </a:lvl2pPr>
    <a:lvl3pPr marL="914400" algn="ctr" rtl="0" fontAlgn="base">
      <a:spcBef>
        <a:spcPct val="0"/>
      </a:spcBef>
      <a:spcAft>
        <a:spcPct val="0"/>
      </a:spcAft>
      <a:defRPr sz="2400" kern="1200">
        <a:solidFill>
          <a:schemeClr val="tx1"/>
        </a:solidFill>
        <a:latin typeface="Arial" charset="0"/>
        <a:ea typeface="+mn-ea"/>
        <a:cs typeface="+mn-cs"/>
      </a:defRPr>
    </a:lvl3pPr>
    <a:lvl4pPr marL="1371600" algn="ctr" rtl="0" fontAlgn="base">
      <a:spcBef>
        <a:spcPct val="0"/>
      </a:spcBef>
      <a:spcAft>
        <a:spcPct val="0"/>
      </a:spcAft>
      <a:defRPr sz="2400" kern="1200">
        <a:solidFill>
          <a:schemeClr val="tx1"/>
        </a:solidFill>
        <a:latin typeface="Arial" charset="0"/>
        <a:ea typeface="+mn-ea"/>
        <a:cs typeface="+mn-cs"/>
      </a:defRPr>
    </a:lvl4pPr>
    <a:lvl5pPr marL="1828800" algn="ctr"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4D4D4D"/>
    <a:srgbClr val="35759D"/>
    <a:srgbClr val="292929"/>
    <a:srgbClr val="B92D14"/>
    <a:srgbClr val="35B19D"/>
    <a:srgbClr val="777777"/>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56" autoAdjust="0"/>
    <p:restoredTop sz="95573" autoAdjust="0"/>
  </p:normalViewPr>
  <p:slideViewPr>
    <p:cSldViewPr>
      <p:cViewPr>
        <p:scale>
          <a:sx n="115" d="100"/>
          <a:sy n="115" d="100"/>
        </p:scale>
        <p:origin x="-996" y="-5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22" name="Rectangle 2"/>
          <p:cNvSpPr>
            <a:spLocks noGrp="1" noChangeArrowheads="1"/>
          </p:cNvSpPr>
          <p:nvPr>
            <p:ph type="hdr" sz="quarter"/>
          </p:nvPr>
        </p:nvSpPr>
        <p:spPr bwMode="auto">
          <a:xfrm>
            <a:off x="0" y="0"/>
            <a:ext cx="3066733" cy="4538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smtClean="0"/>
            </a:lvl1pPr>
          </a:lstStyle>
          <a:p>
            <a:pPr>
              <a:defRPr/>
            </a:pPr>
            <a:endParaRPr lang="en-US"/>
          </a:p>
        </p:txBody>
      </p:sp>
      <p:sp>
        <p:nvSpPr>
          <p:cNvPr id="81923" name="Rectangle 3"/>
          <p:cNvSpPr>
            <a:spLocks noGrp="1" noChangeArrowheads="1"/>
          </p:cNvSpPr>
          <p:nvPr>
            <p:ph type="dt" idx="1"/>
          </p:nvPr>
        </p:nvSpPr>
        <p:spPr bwMode="auto">
          <a:xfrm>
            <a:off x="4008705" y="0"/>
            <a:ext cx="3066733" cy="4538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5124" name="Rectangle 4"/>
          <p:cNvSpPr>
            <a:spLocks noGrp="1" noRot="1" noChangeAspect="1" noChangeArrowheads="1" noTextEdit="1"/>
          </p:cNvSpPr>
          <p:nvPr>
            <p:ph type="sldImg" idx="2"/>
          </p:nvPr>
        </p:nvSpPr>
        <p:spPr bwMode="auto">
          <a:xfrm>
            <a:off x="1270000" y="681038"/>
            <a:ext cx="4537075" cy="3403600"/>
          </a:xfrm>
          <a:prstGeom prst="rect">
            <a:avLst/>
          </a:prstGeom>
          <a:noFill/>
          <a:ln w="9525">
            <a:solidFill>
              <a:srgbClr val="000000"/>
            </a:solidFill>
            <a:miter lim="800000"/>
            <a:headEnd/>
            <a:tailEnd/>
          </a:ln>
          <a:effectLst/>
        </p:spPr>
      </p:sp>
      <p:sp>
        <p:nvSpPr>
          <p:cNvPr id="81925" name="Rectangle 5"/>
          <p:cNvSpPr>
            <a:spLocks noGrp="1" noChangeArrowheads="1"/>
          </p:cNvSpPr>
          <p:nvPr>
            <p:ph type="body" sz="quarter" idx="3"/>
          </p:nvPr>
        </p:nvSpPr>
        <p:spPr bwMode="auto">
          <a:xfrm>
            <a:off x="707708" y="4311730"/>
            <a:ext cx="5661660" cy="40847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1926" name="Rectangle 6"/>
          <p:cNvSpPr>
            <a:spLocks noGrp="1" noChangeArrowheads="1"/>
          </p:cNvSpPr>
          <p:nvPr>
            <p:ph type="ftr" sz="quarter" idx="4"/>
          </p:nvPr>
        </p:nvSpPr>
        <p:spPr bwMode="auto">
          <a:xfrm>
            <a:off x="0" y="8621883"/>
            <a:ext cx="3066733" cy="4538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smtClean="0"/>
            </a:lvl1pPr>
          </a:lstStyle>
          <a:p>
            <a:pPr>
              <a:defRPr/>
            </a:pPr>
            <a:endParaRPr lang="en-US"/>
          </a:p>
        </p:txBody>
      </p:sp>
      <p:sp>
        <p:nvSpPr>
          <p:cNvPr id="81927" name="Rectangle 7"/>
          <p:cNvSpPr>
            <a:spLocks noGrp="1" noChangeArrowheads="1"/>
          </p:cNvSpPr>
          <p:nvPr>
            <p:ph type="sldNum" sz="quarter" idx="5"/>
          </p:nvPr>
        </p:nvSpPr>
        <p:spPr bwMode="auto">
          <a:xfrm>
            <a:off x="4008705" y="8621883"/>
            <a:ext cx="3066733" cy="4538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4AD97880-E7B5-4ADD-A643-25CE4991F6E7}" type="slidenum">
              <a:rPr lang="en-US"/>
              <a:pPr>
                <a:defRPr/>
              </a:pPr>
              <a:t>‹#›</a:t>
            </a:fld>
            <a:endParaRPr lang="en-US"/>
          </a:p>
        </p:txBody>
      </p:sp>
    </p:spTree>
    <p:extLst>
      <p:ext uri="{BB962C8B-B14F-4D97-AF65-F5344CB8AC3E}">
        <p14:creationId xmlns:p14="http://schemas.microsoft.com/office/powerpoint/2010/main" val="158570843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a:ln>
            <a:miter lim="800000"/>
            <a:headEnd/>
            <a:tailEnd/>
          </a:ln>
        </p:spPr>
        <p:txBody>
          <a:bodyPr/>
          <a:lstStyle/>
          <a:p>
            <a:fld id="{DDA11117-415A-4A22-AC5A-70D35A34F124}" type="slidenum">
              <a:rPr lang="en-US"/>
              <a:pPr/>
              <a:t>1</a:t>
            </a:fld>
            <a:endParaRPr lang="en-US"/>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ru-R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ln>
            <a:miter lim="800000"/>
            <a:headEnd/>
            <a:tailEnd/>
          </a:ln>
        </p:spPr>
        <p:txBody>
          <a:bodyPr/>
          <a:lstStyle/>
          <a:p>
            <a:fld id="{00D61DA1-A2E6-4D5A-A3A3-D2B6EE1599CA}" type="slidenum">
              <a:rPr lang="en-US"/>
              <a:pPr/>
              <a:t>3</a:t>
            </a:fld>
            <a:endParaRPr lang="en-US"/>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ru-RU"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a:ln>
            <a:miter lim="800000"/>
            <a:headEnd/>
            <a:tailEnd/>
          </a:ln>
        </p:spPr>
        <p:txBody>
          <a:bodyPr/>
          <a:lstStyle/>
          <a:p>
            <a:fld id="{49203013-F182-44D1-A455-AF6AF331347B}" type="slidenum">
              <a:rPr lang="en-US"/>
              <a:pPr/>
              <a:t>5</a:t>
            </a:fld>
            <a:endParaRPr lang="en-US"/>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ru-RU"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a:ln>
            <a:miter lim="800000"/>
            <a:headEnd/>
            <a:tailEnd/>
          </a:ln>
        </p:spPr>
        <p:txBody>
          <a:bodyPr/>
          <a:lstStyle/>
          <a:p>
            <a:fld id="{49203013-F182-44D1-A455-AF6AF331347B}" type="slidenum">
              <a:rPr lang="en-US"/>
              <a:pPr/>
              <a:t>6</a:t>
            </a:fld>
            <a:endParaRPr lang="en-US"/>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ru-RU"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a:ln>
            <a:miter lim="800000"/>
            <a:headEnd/>
            <a:tailEnd/>
          </a:ln>
        </p:spPr>
        <p:txBody>
          <a:bodyPr/>
          <a:lstStyle/>
          <a:p>
            <a:fld id="{49203013-F182-44D1-A455-AF6AF331347B}" type="slidenum">
              <a:rPr lang="en-US"/>
              <a:pPr/>
              <a:t>7</a:t>
            </a:fld>
            <a:endParaRPr lang="en-US"/>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ru-RU"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990600" y="5334000"/>
            <a:ext cx="7772400" cy="704850"/>
          </a:xfrm>
          <a:extLst>
            <a:ext uri="{AF507438-7753-43E0-B8FC-AC1667EBCBE1}">
              <a14:hiddenEffects xmlns:a14="http://schemas.microsoft.com/office/drawing/2010/main">
                <a:effectLst>
                  <a:outerShdw dist="17961" dir="2700000" algn="ctr" rotWithShape="0">
                    <a:schemeClr val="tx1"/>
                  </a:outerShdw>
                </a:effectLst>
              </a14:hiddenEffects>
            </a:ext>
          </a:extLst>
        </p:spPr>
        <p:txBody>
          <a:bodyPr/>
          <a:lstStyle>
            <a:lvl1pPr algn="r">
              <a:defRPr sz="3600">
                <a:solidFill>
                  <a:schemeClr val="bg1"/>
                </a:solidFill>
              </a:defRPr>
            </a:lvl1pPr>
          </a:lstStyle>
          <a:p>
            <a:pPr lvl="0"/>
            <a:r>
              <a:rPr lang="en-US" noProof="0" smtClean="0"/>
              <a:t>Click to edit Master title style</a:t>
            </a:r>
          </a:p>
        </p:txBody>
      </p:sp>
      <p:sp>
        <p:nvSpPr>
          <p:cNvPr id="3075" name="Rectangle 3"/>
          <p:cNvSpPr>
            <a:spLocks noGrp="1" noChangeArrowheads="1"/>
          </p:cNvSpPr>
          <p:nvPr>
            <p:ph type="subTitle" idx="1"/>
          </p:nvPr>
        </p:nvSpPr>
        <p:spPr>
          <a:xfrm>
            <a:off x="990600" y="5867400"/>
            <a:ext cx="7772400" cy="533400"/>
          </a:xfrm>
          <a:extLst>
            <a:ext uri="{AF507438-7753-43E0-B8FC-AC1667EBCBE1}">
              <a14:hiddenEffects xmlns:a14="http://schemas.microsoft.com/office/drawing/2010/main">
                <a:effectLst>
                  <a:outerShdw dist="17961" dir="2700000" algn="ctr" rotWithShape="0">
                    <a:schemeClr val="tx1"/>
                  </a:outerShdw>
                </a:effectLst>
              </a14:hiddenEffects>
            </a:ext>
          </a:extLst>
        </p:spPr>
        <p:txBody>
          <a:bodyPr/>
          <a:lstStyle>
            <a:lvl1pPr marL="0" indent="0" algn="r">
              <a:buFontTx/>
              <a:buNone/>
              <a:defRPr sz="2400">
                <a:solidFill>
                  <a:schemeClr val="bg1"/>
                </a:solidFill>
              </a:defRPr>
            </a:lvl1pPr>
          </a:lstStyle>
          <a:p>
            <a:pPr lvl="0"/>
            <a:r>
              <a:rPr lang="en-US" noProof="0" smtClean="0"/>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00800" y="1417638"/>
            <a:ext cx="1828800" cy="52117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1417638"/>
            <a:ext cx="5334000" cy="52117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2438400"/>
            <a:ext cx="35814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438400"/>
            <a:ext cx="35814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1417638"/>
            <a:ext cx="7315200" cy="7159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914400" y="2438400"/>
            <a:ext cx="7315200" cy="419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fontAlgn="base" hangingPunct="1">
        <a:spcBef>
          <a:spcPct val="0"/>
        </a:spcBef>
        <a:spcAft>
          <a:spcPct val="0"/>
        </a:spcAft>
        <a:defRPr sz="4400">
          <a:solidFill>
            <a:schemeClr val="tx1"/>
          </a:solidFill>
          <a:latin typeface="+mj-lt"/>
          <a:ea typeface="+mj-ea"/>
          <a:cs typeface="+mj-cs"/>
        </a:defRPr>
      </a:lvl1pPr>
      <a:lvl2pPr algn="l" rtl="0" eaLnBrk="1" fontAlgn="base" hangingPunct="1">
        <a:spcBef>
          <a:spcPct val="0"/>
        </a:spcBef>
        <a:spcAft>
          <a:spcPct val="0"/>
        </a:spcAft>
        <a:defRPr sz="4400">
          <a:solidFill>
            <a:schemeClr val="tx1"/>
          </a:solidFill>
          <a:latin typeface="Microsoft Sans Serif" pitchFamily="34" charset="0"/>
        </a:defRPr>
      </a:lvl2pPr>
      <a:lvl3pPr algn="l" rtl="0" eaLnBrk="1" fontAlgn="base" hangingPunct="1">
        <a:spcBef>
          <a:spcPct val="0"/>
        </a:spcBef>
        <a:spcAft>
          <a:spcPct val="0"/>
        </a:spcAft>
        <a:defRPr sz="4400">
          <a:solidFill>
            <a:schemeClr val="tx1"/>
          </a:solidFill>
          <a:latin typeface="Microsoft Sans Serif" pitchFamily="34" charset="0"/>
        </a:defRPr>
      </a:lvl3pPr>
      <a:lvl4pPr algn="l" rtl="0" eaLnBrk="1" fontAlgn="base" hangingPunct="1">
        <a:spcBef>
          <a:spcPct val="0"/>
        </a:spcBef>
        <a:spcAft>
          <a:spcPct val="0"/>
        </a:spcAft>
        <a:defRPr sz="4400">
          <a:solidFill>
            <a:schemeClr val="tx1"/>
          </a:solidFill>
          <a:latin typeface="Microsoft Sans Serif" pitchFamily="34" charset="0"/>
        </a:defRPr>
      </a:lvl4pPr>
      <a:lvl5pPr algn="l" rtl="0" eaLnBrk="1" fontAlgn="base" hangingPunct="1">
        <a:spcBef>
          <a:spcPct val="0"/>
        </a:spcBef>
        <a:spcAft>
          <a:spcPct val="0"/>
        </a:spcAft>
        <a:defRPr sz="4400">
          <a:solidFill>
            <a:schemeClr val="tx1"/>
          </a:solidFill>
          <a:latin typeface="Microsoft Sans Serif" pitchFamily="34" charset="0"/>
        </a:defRPr>
      </a:lvl5pPr>
      <a:lvl6pPr marL="457200" algn="l" rtl="0" eaLnBrk="1" fontAlgn="base" hangingPunct="1">
        <a:spcBef>
          <a:spcPct val="0"/>
        </a:spcBef>
        <a:spcAft>
          <a:spcPct val="0"/>
        </a:spcAft>
        <a:defRPr sz="4400">
          <a:solidFill>
            <a:schemeClr val="tx1"/>
          </a:solidFill>
          <a:latin typeface="Microsoft Sans Serif" pitchFamily="34" charset="0"/>
        </a:defRPr>
      </a:lvl6pPr>
      <a:lvl7pPr marL="914400" algn="l" rtl="0" eaLnBrk="1" fontAlgn="base" hangingPunct="1">
        <a:spcBef>
          <a:spcPct val="0"/>
        </a:spcBef>
        <a:spcAft>
          <a:spcPct val="0"/>
        </a:spcAft>
        <a:defRPr sz="4400">
          <a:solidFill>
            <a:schemeClr val="tx1"/>
          </a:solidFill>
          <a:latin typeface="Microsoft Sans Serif" pitchFamily="34" charset="0"/>
        </a:defRPr>
      </a:lvl7pPr>
      <a:lvl8pPr marL="1371600" algn="l" rtl="0" eaLnBrk="1" fontAlgn="base" hangingPunct="1">
        <a:spcBef>
          <a:spcPct val="0"/>
        </a:spcBef>
        <a:spcAft>
          <a:spcPct val="0"/>
        </a:spcAft>
        <a:defRPr sz="4400">
          <a:solidFill>
            <a:schemeClr val="tx1"/>
          </a:solidFill>
          <a:latin typeface="Microsoft Sans Serif" pitchFamily="34" charset="0"/>
        </a:defRPr>
      </a:lvl8pPr>
      <a:lvl9pPr marL="1828800" algn="l" rtl="0" eaLnBrk="1" fontAlgn="base" hangingPunct="1">
        <a:spcBef>
          <a:spcPct val="0"/>
        </a:spcBef>
        <a:spcAft>
          <a:spcPct val="0"/>
        </a:spcAft>
        <a:defRPr sz="4400">
          <a:solidFill>
            <a:schemeClr val="tx1"/>
          </a:solidFill>
          <a:latin typeface="Microsoft Sans Serif" pitchFamily="34"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hemeOverride" Target="../theme/themeOverride1.xml"/><Relationship Id="rId4" Type="http://schemas.openxmlformats.org/officeDocument/2006/relationships/image" Target="../media/image15.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050" name="Rectangle 5"/>
          <p:cNvSpPr>
            <a:spLocks noGrp="1" noChangeArrowheads="1"/>
          </p:cNvSpPr>
          <p:nvPr>
            <p:ph type="ctrTitle"/>
          </p:nvPr>
        </p:nvSpPr>
        <p:spPr>
          <a:xfrm>
            <a:off x="1447800" y="990600"/>
            <a:ext cx="7696200" cy="1828800"/>
          </a:xfrm>
          <a:noFill/>
          <a:ln>
            <a:noFill/>
          </a:ln>
          <a:effectLst>
            <a:outerShdw blurRad="50800" dist="38100" dir="13500000" algn="br" rotWithShape="0">
              <a:prstClr val="black">
                <a:alpha val="40000"/>
              </a:prstClr>
            </a:outerShdw>
          </a:effectLst>
        </p:spPr>
        <p:txBody>
          <a:bodyPr>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eaLnBrk="1" hangingPunct="1"/>
            <a:r>
              <a:rPr lang="en-US" sz="6600" b="1" cap="all" dirty="0" smtClean="0">
                <a:ln>
                  <a:solidFill>
                    <a:schemeClr val="accent1">
                      <a:lumMod val="50000"/>
                    </a:schemeClr>
                  </a:solidFill>
                </a:ln>
                <a:solidFill>
                  <a:schemeClr val="accent1">
                    <a:lumMod val="50000"/>
                  </a:schemeClr>
                </a:solidFill>
                <a:effectLst>
                  <a:outerShdw blurRad="50800" dist="38100" dir="18900000" algn="bl" rotWithShape="0">
                    <a:prstClr val="black">
                      <a:alpha val="40000"/>
                    </a:prstClr>
                  </a:outerShdw>
                  <a:reflection blurRad="10000" stA="55000" endPos="48000" dist="500" dir="5400000" sy="-100000" algn="bl" rotWithShape="0"/>
                </a:effectLst>
                <a:latin typeface="Candara" pitchFamily="34" charset="0"/>
              </a:rPr>
              <a:t>Office etiquette</a:t>
            </a:r>
            <a:endParaRPr lang="ru-RU" sz="6600" b="1" cap="all" dirty="0" smtClean="0">
              <a:ln>
                <a:solidFill>
                  <a:schemeClr val="accent1">
                    <a:lumMod val="50000"/>
                  </a:schemeClr>
                </a:solidFill>
              </a:ln>
              <a:solidFill>
                <a:schemeClr val="accent1">
                  <a:lumMod val="50000"/>
                </a:schemeClr>
              </a:solidFill>
              <a:effectLst>
                <a:outerShdw blurRad="50800" dist="38100" dir="18900000" algn="bl" rotWithShape="0">
                  <a:prstClr val="black">
                    <a:alpha val="40000"/>
                  </a:prstClr>
                </a:outerShdw>
                <a:reflection blurRad="10000" stA="55000" endPos="48000" dist="500" dir="5400000" sy="-100000" algn="bl" rotWithShape="0"/>
              </a:effectLst>
              <a:latin typeface="Candara" pitchFamily="34" charset="0"/>
            </a:endParaRPr>
          </a:p>
        </p:txBody>
      </p:sp>
      <p:sp>
        <p:nvSpPr>
          <p:cNvPr id="7" name="Subtitle 6"/>
          <p:cNvSpPr>
            <a:spLocks noGrp="1"/>
          </p:cNvSpPr>
          <p:nvPr>
            <p:ph type="subTitle" idx="1"/>
          </p:nvPr>
        </p:nvSpPr>
        <p:spPr>
          <a:xfrm>
            <a:off x="0" y="6400800"/>
            <a:ext cx="3505200" cy="457200"/>
          </a:xfrm>
        </p:spPr>
        <p:txBody>
          <a:bodyPr/>
          <a:lstStyle/>
          <a:p>
            <a:pPr algn="l"/>
            <a:r>
              <a:rPr lang="en-US" sz="1800" b="1" dirty="0" err="1" smtClean="0">
                <a:solidFill>
                  <a:schemeClr val="accent3">
                    <a:lumMod val="50000"/>
                  </a:schemeClr>
                </a:solidFill>
                <a:latin typeface="Candara" pitchFamily="34" charset="0"/>
              </a:rPr>
              <a:t>MNB_training</a:t>
            </a:r>
            <a:endParaRPr lang="en-US" sz="1800" b="1" dirty="0">
              <a:solidFill>
                <a:schemeClr val="accent3">
                  <a:lumMod val="50000"/>
                </a:schemeClr>
              </a:solidFill>
              <a:latin typeface="Candara" pitchFamily="34" charset="0"/>
            </a:endParaRPr>
          </a:p>
        </p:txBody>
      </p:sp>
      <p:sp>
        <p:nvSpPr>
          <p:cNvPr id="9" name="Rectangle 8"/>
          <p:cNvSpPr/>
          <p:nvPr/>
        </p:nvSpPr>
        <p:spPr>
          <a:xfrm>
            <a:off x="1453998" y="2967335"/>
            <a:ext cx="184731" cy="923330"/>
          </a:xfrm>
          <a:prstGeom prst="rect">
            <a:avLst/>
          </a:prstGeom>
          <a:noFill/>
        </p:spPr>
        <p:txBody>
          <a:bodyPr wrap="none" lIns="91440" tIns="45720" rIns="91440" bIns="45720">
            <a:spAutoFit/>
          </a:bodyPr>
          <a:lstStyle/>
          <a:p>
            <a:pPr algn="ctr"/>
            <a:endParaRPr lang="en-US"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txBox="1">
            <a:spLocks noChangeArrowheads="1"/>
          </p:cNvSpPr>
          <p:nvPr/>
        </p:nvSpPr>
        <p:spPr bwMode="auto">
          <a:xfrm>
            <a:off x="838200" y="1676400"/>
            <a:ext cx="75438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defTabSz="914400" rtl="0" eaLnBrk="1" fontAlgn="base" latinLnBrk="0" hangingPunct="1">
              <a:lnSpc>
                <a:spcPct val="80000"/>
              </a:lnSpc>
              <a:spcBef>
                <a:spcPct val="20000"/>
              </a:spcBef>
              <a:spcAft>
                <a:spcPct val="0"/>
              </a:spcAft>
              <a:buClrTx/>
              <a:buSzTx/>
              <a:buFontTx/>
              <a:buNone/>
              <a:tabLst/>
              <a:defRPr/>
            </a:pPr>
            <a:endParaRPr kumimoji="0" lang="en-US" b="0" i="0" u="none" strike="noStrike" kern="0" cap="none" spc="0" normalizeH="0" noProof="0" dirty="0" smtClean="0">
              <a:ln>
                <a:noFill/>
              </a:ln>
              <a:solidFill>
                <a:srgbClr val="002060"/>
              </a:solidFill>
              <a:effectLst/>
              <a:uLnTx/>
              <a:uFillTx/>
              <a:latin typeface="Candara" pitchFamily="34" charset="0"/>
            </a:endParaRPr>
          </a:p>
          <a:p>
            <a:pPr marL="342900" marR="0" lvl="0" indent="-342900" algn="l" defTabSz="914400" rtl="0" eaLnBrk="1" fontAlgn="base" latinLnBrk="0" hangingPunct="1">
              <a:lnSpc>
                <a:spcPct val="80000"/>
              </a:lnSpc>
              <a:spcBef>
                <a:spcPct val="20000"/>
              </a:spcBef>
              <a:spcAft>
                <a:spcPct val="0"/>
              </a:spcAft>
              <a:buClrTx/>
              <a:buSzTx/>
              <a:tabLst/>
              <a:defRPr/>
            </a:pPr>
            <a:r>
              <a:rPr lang="en-US" b="1" kern="0" dirty="0" smtClean="0">
                <a:solidFill>
                  <a:srgbClr val="002060"/>
                </a:solidFill>
                <a:latin typeface="Candara" pitchFamily="34" charset="0"/>
              </a:rPr>
              <a:t>   </a:t>
            </a:r>
            <a:r>
              <a:rPr lang="en-US" sz="2800" b="1" kern="0" dirty="0" smtClean="0">
                <a:solidFill>
                  <a:srgbClr val="002060"/>
                </a:solidFill>
                <a:latin typeface="Candara" pitchFamily="34" charset="0"/>
              </a:rPr>
              <a:t>DRESS APPROPRIATELY</a:t>
            </a:r>
            <a:endParaRPr lang="en-US" b="1" kern="0" dirty="0" smtClean="0">
              <a:solidFill>
                <a:srgbClr val="002060"/>
              </a:solidFill>
              <a:latin typeface="Candara" pitchFamily="34" charset="0"/>
            </a:endParaRPr>
          </a:p>
          <a:p>
            <a:pPr marL="342900" lvl="0" indent="-342900" algn="l">
              <a:lnSpc>
                <a:spcPct val="80000"/>
              </a:lnSpc>
              <a:spcBef>
                <a:spcPct val="20000"/>
              </a:spcBef>
              <a:defRPr/>
            </a:pPr>
            <a:endParaRPr lang="en-US" sz="1100" kern="0" dirty="0" smtClean="0">
              <a:solidFill>
                <a:srgbClr val="002060"/>
              </a:solidFill>
              <a:latin typeface="Candara" pitchFamily="34" charset="0"/>
            </a:endParaRPr>
          </a:p>
          <a:p>
            <a:pPr marL="342900" lvl="0" indent="-342900" algn="l">
              <a:lnSpc>
                <a:spcPct val="80000"/>
              </a:lnSpc>
              <a:spcBef>
                <a:spcPct val="20000"/>
              </a:spcBef>
              <a:defRPr/>
            </a:pPr>
            <a:r>
              <a:rPr lang="en-US" sz="1800" kern="0" dirty="0" smtClean="0">
                <a:solidFill>
                  <a:srgbClr val="002060"/>
                </a:solidFill>
                <a:latin typeface="Candara" pitchFamily="34" charset="0"/>
              </a:rPr>
              <a:t>		</a:t>
            </a:r>
            <a:r>
              <a:rPr lang="en-US" sz="2000" dirty="0" smtClean="0"/>
              <a:t>  </a:t>
            </a:r>
            <a:r>
              <a:rPr lang="en-US" dirty="0" smtClean="0"/>
              <a:t> </a:t>
            </a:r>
            <a:r>
              <a:rPr lang="en-US" kern="0" dirty="0" smtClean="0">
                <a:solidFill>
                  <a:srgbClr val="002060"/>
                </a:solidFill>
                <a:latin typeface="Candara" pitchFamily="34" charset="0"/>
              </a:rPr>
              <a:t>Remember that the office is not a party place</a:t>
            </a:r>
          </a:p>
          <a:p>
            <a:pPr marL="342900" lvl="0" indent="-342900" algn="l">
              <a:lnSpc>
                <a:spcPct val="80000"/>
              </a:lnSpc>
              <a:spcBef>
                <a:spcPct val="20000"/>
              </a:spcBef>
              <a:defRPr/>
            </a:pPr>
            <a:r>
              <a:rPr lang="en-US" kern="0" dirty="0" smtClean="0">
                <a:solidFill>
                  <a:srgbClr val="002060"/>
                </a:solidFill>
                <a:latin typeface="Candara" pitchFamily="34" charset="0"/>
              </a:rPr>
              <a:t>	and you will have to dress in a way that commands </a:t>
            </a:r>
          </a:p>
          <a:p>
            <a:pPr marL="342900" lvl="0" indent="-342900" algn="l">
              <a:lnSpc>
                <a:spcPct val="80000"/>
              </a:lnSpc>
              <a:spcBef>
                <a:spcPct val="20000"/>
              </a:spcBef>
              <a:defRPr/>
            </a:pPr>
            <a:r>
              <a:rPr lang="en-US" kern="0" dirty="0" smtClean="0">
                <a:solidFill>
                  <a:srgbClr val="002060"/>
                </a:solidFill>
                <a:latin typeface="Candara" pitchFamily="34" charset="0"/>
              </a:rPr>
              <a:t>	respect both from your colleagues and clients.</a:t>
            </a:r>
          </a:p>
          <a:p>
            <a:pPr marL="342900" lvl="0" indent="-342900" algn="l">
              <a:lnSpc>
                <a:spcPct val="80000"/>
              </a:lnSpc>
              <a:spcBef>
                <a:spcPct val="20000"/>
              </a:spcBef>
              <a:defRPr/>
            </a:pPr>
            <a:endParaRPr lang="en-US" sz="900" kern="0" dirty="0" smtClean="0">
              <a:solidFill>
                <a:srgbClr val="002060"/>
              </a:solidFill>
              <a:latin typeface="Candara" pitchFamily="34" charset="0"/>
            </a:endParaRPr>
          </a:p>
          <a:p>
            <a:pPr marL="342900" lvl="0" indent="-342900" algn="l">
              <a:lnSpc>
                <a:spcPct val="80000"/>
              </a:lnSpc>
              <a:spcBef>
                <a:spcPct val="20000"/>
              </a:spcBef>
              <a:defRPr/>
            </a:pPr>
            <a:r>
              <a:rPr lang="en-US" kern="0" dirty="0" smtClean="0">
                <a:solidFill>
                  <a:srgbClr val="002060"/>
                </a:solidFill>
                <a:latin typeface="Candara" pitchFamily="34" charset="0"/>
              </a:rPr>
              <a:t>		 The dress code has a strong </a:t>
            </a:r>
          </a:p>
          <a:p>
            <a:pPr marL="342900" lvl="0" indent="-342900" algn="l">
              <a:lnSpc>
                <a:spcPct val="80000"/>
              </a:lnSpc>
              <a:spcBef>
                <a:spcPct val="20000"/>
              </a:spcBef>
              <a:defRPr/>
            </a:pPr>
            <a:r>
              <a:rPr lang="en-US" kern="0" dirty="0" smtClean="0">
                <a:solidFill>
                  <a:srgbClr val="002060"/>
                </a:solidFill>
                <a:latin typeface="Candara" pitchFamily="34" charset="0"/>
              </a:rPr>
              <a:t>	influence in establishing the trust </a:t>
            </a:r>
          </a:p>
          <a:p>
            <a:pPr marL="342900" lvl="0" indent="-342900" algn="l">
              <a:lnSpc>
                <a:spcPct val="80000"/>
              </a:lnSpc>
              <a:spcBef>
                <a:spcPct val="20000"/>
              </a:spcBef>
              <a:defRPr/>
            </a:pPr>
            <a:r>
              <a:rPr lang="en-US" kern="0" dirty="0" smtClean="0">
                <a:solidFill>
                  <a:srgbClr val="002060"/>
                </a:solidFill>
                <a:latin typeface="Candara" pitchFamily="34" charset="0"/>
              </a:rPr>
              <a:t>	that your client places in your abilities </a:t>
            </a:r>
          </a:p>
          <a:p>
            <a:pPr marL="342900" lvl="0" indent="-342900" algn="l">
              <a:lnSpc>
                <a:spcPct val="80000"/>
              </a:lnSpc>
              <a:spcBef>
                <a:spcPct val="20000"/>
              </a:spcBef>
              <a:defRPr/>
            </a:pPr>
            <a:r>
              <a:rPr lang="en-US" kern="0" dirty="0" smtClean="0">
                <a:solidFill>
                  <a:srgbClr val="002060"/>
                </a:solidFill>
                <a:latin typeface="Candara" pitchFamily="34" charset="0"/>
              </a:rPr>
              <a:t>	in giving them their money’s worth.</a:t>
            </a:r>
            <a:r>
              <a:rPr lang="en-US" dirty="0" smtClean="0"/>
              <a:t> </a:t>
            </a:r>
            <a:endParaRPr lang="en-US" kern="0" dirty="0" smtClean="0">
              <a:solidFill>
                <a:srgbClr val="002060"/>
              </a:solidFill>
              <a:latin typeface="Candara" pitchFamily="34" charset="0"/>
            </a:endParaRPr>
          </a:p>
        </p:txBody>
      </p:sp>
      <p:sp>
        <p:nvSpPr>
          <p:cNvPr id="7" name="Oval 6"/>
          <p:cNvSpPr/>
          <p:nvPr/>
        </p:nvSpPr>
        <p:spPr bwMode="auto">
          <a:xfrm>
            <a:off x="304800" y="1752600"/>
            <a:ext cx="762000" cy="838200"/>
          </a:xfrm>
          <a:prstGeom prst="ellipse">
            <a:avLst/>
          </a:prstGeom>
          <a:gradFill rotWithShape="1">
            <a:gsLst>
              <a:gs pos="0">
                <a:schemeClr val="accent5">
                  <a:lumMod val="75000"/>
                </a:schemeClr>
              </a:gs>
              <a:gs pos="100000">
                <a:schemeClr val="bg2">
                  <a:alpha val="14999"/>
                </a:schemeClr>
              </a:gs>
            </a:gsLst>
            <a:lin ang="5400000" scaled="1"/>
          </a:gra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1" u="none" strike="noStrike" cap="none" normalizeH="0" baseline="0" dirty="0" smtClean="0">
                <a:ln>
                  <a:noFill/>
                </a:ln>
                <a:solidFill>
                  <a:srgbClr val="002060"/>
                </a:solidFill>
                <a:effectLst/>
                <a:latin typeface="Arial Black" pitchFamily="34" charset="0"/>
                <a:cs typeface="Aharoni" pitchFamily="2" charset="-79"/>
              </a:rPr>
              <a:t>3</a:t>
            </a:r>
          </a:p>
        </p:txBody>
      </p:sp>
      <p:pic>
        <p:nvPicPr>
          <p:cNvPr id="10242" name="Picture 2" descr="C:\Users\User\Desktop\training\download (5).jpg"/>
          <p:cNvPicPr>
            <a:picLocks noChangeAspect="1" noChangeArrowheads="1"/>
          </p:cNvPicPr>
          <p:nvPr/>
        </p:nvPicPr>
        <p:blipFill>
          <a:blip r:embed="rId2" cstate="print"/>
          <a:srcRect/>
          <a:stretch>
            <a:fillRect/>
          </a:stretch>
        </p:blipFill>
        <p:spPr bwMode="auto">
          <a:xfrm>
            <a:off x="6248400" y="3657600"/>
            <a:ext cx="2514600" cy="2971800"/>
          </a:xfrm>
          <a:prstGeom prst="rect">
            <a:avLst/>
          </a:prstGeom>
          <a:ln>
            <a:noFill/>
          </a:ln>
          <a:effectLst>
            <a:softEdge rad="112500"/>
          </a:effectLst>
        </p:spPr>
      </p:pic>
      <p:sp>
        <p:nvSpPr>
          <p:cNvPr id="8" name="Rectangle 7"/>
          <p:cNvSpPr/>
          <p:nvPr/>
        </p:nvSpPr>
        <p:spPr>
          <a:xfrm>
            <a:off x="152400" y="990600"/>
            <a:ext cx="9144000" cy="830997"/>
          </a:xfrm>
          <a:prstGeom prst="rect">
            <a:avLst/>
          </a:prstGeom>
          <a:noFill/>
        </p:spPr>
        <p:txBody>
          <a:bodyPr wrap="square" lIns="91440" tIns="45720" rIns="91440" bIns="45720">
            <a:spAutoFit/>
          </a:bodyPr>
          <a:lstStyle/>
          <a:p>
            <a:r>
              <a:rPr lang="en-US" sz="4800" dirty="0" smtClean="0">
                <a:ln w="18415" cmpd="sng">
                  <a:solidFill>
                    <a:schemeClr val="accent1">
                      <a:lumMod val="75000"/>
                      <a:alpha val="41000"/>
                    </a:schemeClr>
                  </a:solidFill>
                  <a:prstDash val="solid"/>
                </a:ln>
                <a:solidFill>
                  <a:schemeClr val="accent5">
                    <a:lumMod val="50000"/>
                    <a:alpha val="95000"/>
                  </a:schemeClr>
                </a:solidFill>
                <a:effectLst>
                  <a:outerShdw blurRad="165100" dist="38100" dir="20940000" sx="99000" sy="99000" algn="r" rotWithShape="0">
                    <a:prstClr val="black">
                      <a:alpha val="52000"/>
                    </a:prstClr>
                  </a:outerShdw>
                </a:effectLst>
                <a:latin typeface="Century Gothic" pitchFamily="34" charset="0"/>
                <a:cs typeface="Vijaya" pitchFamily="34" charset="0"/>
              </a:rPr>
              <a:t>Etiquette Basics</a:t>
            </a:r>
            <a:endParaRPr lang="en-US" sz="4800" dirty="0">
              <a:ln w="18415" cmpd="sng">
                <a:solidFill>
                  <a:schemeClr val="accent1">
                    <a:lumMod val="75000"/>
                    <a:alpha val="41000"/>
                  </a:schemeClr>
                </a:solidFill>
                <a:prstDash val="solid"/>
              </a:ln>
              <a:solidFill>
                <a:schemeClr val="accent5">
                  <a:lumMod val="50000"/>
                  <a:alpha val="95000"/>
                </a:schemeClr>
              </a:solidFill>
              <a:effectLst>
                <a:outerShdw blurRad="165100" dist="38100" dir="20940000" sx="99000" sy="99000" algn="r" rotWithShape="0">
                  <a:prstClr val="black">
                    <a:alpha val="52000"/>
                  </a:prstClr>
                </a:outerShdw>
              </a:effectLst>
              <a:latin typeface="Century Gothic" pitchFamily="34" charset="0"/>
              <a:cs typeface="Vijaya"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838200"/>
            <a:ext cx="9144000" cy="830997"/>
          </a:xfrm>
          <a:prstGeom prst="rect">
            <a:avLst/>
          </a:prstGeom>
          <a:noFill/>
        </p:spPr>
        <p:txBody>
          <a:bodyPr wrap="square" lIns="91440" tIns="45720" rIns="91440" bIns="45720">
            <a:spAutoFit/>
          </a:bodyPr>
          <a:lstStyle/>
          <a:p>
            <a:r>
              <a:rPr lang="en-US" sz="4800" dirty="0" smtClean="0">
                <a:ln w="18415" cmpd="sng">
                  <a:solidFill>
                    <a:schemeClr val="accent1">
                      <a:lumMod val="75000"/>
                      <a:alpha val="41000"/>
                    </a:schemeClr>
                  </a:solidFill>
                  <a:prstDash val="solid"/>
                </a:ln>
                <a:solidFill>
                  <a:schemeClr val="accent5">
                    <a:lumMod val="50000"/>
                    <a:alpha val="95000"/>
                  </a:schemeClr>
                </a:solidFill>
                <a:effectLst>
                  <a:outerShdw blurRad="165100" dist="38100" dir="20940000" sx="99000" sy="99000" algn="r" rotWithShape="0">
                    <a:prstClr val="black">
                      <a:alpha val="52000"/>
                    </a:prstClr>
                  </a:outerShdw>
                </a:effectLst>
                <a:latin typeface="Century Gothic" pitchFamily="34" charset="0"/>
                <a:cs typeface="Vijaya" pitchFamily="34" charset="0"/>
              </a:rPr>
              <a:t> Etiquette Basics</a:t>
            </a:r>
            <a:endParaRPr lang="en-US" sz="4800" dirty="0">
              <a:ln w="18415" cmpd="sng">
                <a:solidFill>
                  <a:schemeClr val="accent1">
                    <a:lumMod val="75000"/>
                    <a:alpha val="41000"/>
                  </a:schemeClr>
                </a:solidFill>
                <a:prstDash val="solid"/>
              </a:ln>
              <a:solidFill>
                <a:schemeClr val="accent5">
                  <a:lumMod val="50000"/>
                  <a:alpha val="95000"/>
                </a:schemeClr>
              </a:solidFill>
              <a:effectLst>
                <a:outerShdw blurRad="165100" dist="38100" dir="20940000" sx="99000" sy="99000" algn="r" rotWithShape="0">
                  <a:prstClr val="black">
                    <a:alpha val="52000"/>
                  </a:prstClr>
                </a:outerShdw>
              </a:effectLst>
              <a:latin typeface="Century Gothic" pitchFamily="34" charset="0"/>
              <a:cs typeface="Vijaya" pitchFamily="34" charset="0"/>
            </a:endParaRPr>
          </a:p>
        </p:txBody>
      </p:sp>
      <p:sp>
        <p:nvSpPr>
          <p:cNvPr id="6" name="Rectangle 5"/>
          <p:cNvSpPr txBox="1">
            <a:spLocks noChangeArrowheads="1"/>
          </p:cNvSpPr>
          <p:nvPr/>
        </p:nvSpPr>
        <p:spPr bwMode="auto">
          <a:xfrm>
            <a:off x="838200" y="1676400"/>
            <a:ext cx="75438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defTabSz="914400" rtl="0" eaLnBrk="1" fontAlgn="base" latinLnBrk="0" hangingPunct="1">
              <a:lnSpc>
                <a:spcPct val="80000"/>
              </a:lnSpc>
              <a:spcBef>
                <a:spcPct val="20000"/>
              </a:spcBef>
              <a:spcAft>
                <a:spcPct val="0"/>
              </a:spcAft>
              <a:buClrTx/>
              <a:buSzTx/>
              <a:buFontTx/>
              <a:buNone/>
              <a:tabLst/>
              <a:defRPr/>
            </a:pPr>
            <a:endParaRPr kumimoji="0" lang="en-US" b="0" i="0" u="none" strike="noStrike" kern="0" cap="none" spc="0" normalizeH="0" noProof="0" dirty="0" smtClean="0">
              <a:ln>
                <a:noFill/>
              </a:ln>
              <a:solidFill>
                <a:srgbClr val="002060"/>
              </a:solidFill>
              <a:effectLst/>
              <a:uLnTx/>
              <a:uFillTx/>
              <a:latin typeface="Candara" pitchFamily="34" charset="0"/>
            </a:endParaRPr>
          </a:p>
          <a:p>
            <a:pPr marL="342900" marR="0" lvl="0" indent="-342900" algn="l" defTabSz="914400" rtl="0" eaLnBrk="1" fontAlgn="base" latinLnBrk="0" hangingPunct="1">
              <a:lnSpc>
                <a:spcPct val="80000"/>
              </a:lnSpc>
              <a:spcBef>
                <a:spcPct val="20000"/>
              </a:spcBef>
              <a:spcAft>
                <a:spcPct val="0"/>
              </a:spcAft>
              <a:buClrTx/>
              <a:buSzTx/>
              <a:tabLst/>
              <a:defRPr/>
            </a:pPr>
            <a:r>
              <a:rPr lang="en-US" b="1" kern="0" dirty="0" smtClean="0">
                <a:solidFill>
                  <a:srgbClr val="002060"/>
                </a:solidFill>
                <a:latin typeface="Candara" pitchFamily="34" charset="0"/>
              </a:rPr>
              <a:t>   </a:t>
            </a:r>
            <a:r>
              <a:rPr lang="en-US" sz="2800" b="1" kern="0" dirty="0" smtClean="0">
                <a:solidFill>
                  <a:srgbClr val="002060"/>
                </a:solidFill>
                <a:latin typeface="Candara" pitchFamily="34" charset="0"/>
              </a:rPr>
              <a:t>STAY AWAY FROM GOSSIP</a:t>
            </a:r>
            <a:endParaRPr lang="en-US" b="1" kern="0" dirty="0" smtClean="0">
              <a:solidFill>
                <a:srgbClr val="002060"/>
              </a:solidFill>
              <a:latin typeface="Candara" pitchFamily="34" charset="0"/>
            </a:endParaRPr>
          </a:p>
          <a:p>
            <a:pPr marL="342900" lvl="0" indent="-342900" algn="l">
              <a:lnSpc>
                <a:spcPct val="80000"/>
              </a:lnSpc>
              <a:spcBef>
                <a:spcPct val="20000"/>
              </a:spcBef>
              <a:defRPr/>
            </a:pPr>
            <a:endParaRPr lang="en-US" sz="1800" kern="0" dirty="0" smtClean="0">
              <a:solidFill>
                <a:srgbClr val="002060"/>
              </a:solidFill>
              <a:latin typeface="Candara" pitchFamily="34" charset="0"/>
            </a:endParaRPr>
          </a:p>
          <a:p>
            <a:pPr marL="342900" lvl="0" indent="-342900" algn="l">
              <a:lnSpc>
                <a:spcPct val="80000"/>
              </a:lnSpc>
              <a:spcBef>
                <a:spcPct val="20000"/>
              </a:spcBef>
              <a:defRPr/>
            </a:pPr>
            <a:r>
              <a:rPr lang="en-US" sz="1800" kern="0" dirty="0" smtClean="0">
                <a:solidFill>
                  <a:srgbClr val="002060"/>
                </a:solidFill>
                <a:latin typeface="Candara" pitchFamily="34" charset="0"/>
              </a:rPr>
              <a:t>		</a:t>
            </a:r>
            <a:r>
              <a:rPr lang="en-US" sz="2000" dirty="0" smtClean="0"/>
              <a:t> </a:t>
            </a:r>
            <a:r>
              <a:rPr lang="en-US" dirty="0" smtClean="0"/>
              <a:t> </a:t>
            </a:r>
            <a:r>
              <a:rPr lang="en-US" sz="2000" kern="0" dirty="0" smtClean="0">
                <a:solidFill>
                  <a:srgbClr val="002060"/>
                </a:solidFill>
                <a:latin typeface="Candara" pitchFamily="34" charset="0"/>
              </a:rPr>
              <a:t>You would not want someone to gossip about you and neither will the next person. In some cases, if the source of some malicious gossip can be traced back to you, then your job can be in jeopardy. </a:t>
            </a:r>
          </a:p>
          <a:p>
            <a:pPr marL="342900" lvl="0" indent="-342900" algn="l">
              <a:lnSpc>
                <a:spcPct val="80000"/>
              </a:lnSpc>
              <a:spcBef>
                <a:spcPct val="20000"/>
              </a:spcBef>
              <a:defRPr/>
            </a:pPr>
            <a:endParaRPr lang="en-US" sz="1100" kern="0" dirty="0" smtClean="0">
              <a:solidFill>
                <a:srgbClr val="002060"/>
              </a:solidFill>
              <a:latin typeface="Candara" pitchFamily="34" charset="0"/>
            </a:endParaRPr>
          </a:p>
          <a:p>
            <a:pPr marL="342900" lvl="0" indent="-342900" algn="l">
              <a:lnSpc>
                <a:spcPct val="80000"/>
              </a:lnSpc>
              <a:spcBef>
                <a:spcPct val="20000"/>
              </a:spcBef>
              <a:defRPr/>
            </a:pPr>
            <a:r>
              <a:rPr lang="en-US" sz="2000" kern="0" dirty="0" smtClean="0">
                <a:solidFill>
                  <a:srgbClr val="002060"/>
                </a:solidFill>
                <a:latin typeface="Candara" pitchFamily="34" charset="0"/>
              </a:rPr>
              <a:t>		You may overhear the conversations </a:t>
            </a:r>
          </a:p>
          <a:p>
            <a:pPr marL="342900" lvl="0" indent="-342900" algn="l">
              <a:lnSpc>
                <a:spcPct val="80000"/>
              </a:lnSpc>
              <a:spcBef>
                <a:spcPct val="20000"/>
              </a:spcBef>
              <a:defRPr/>
            </a:pPr>
            <a:r>
              <a:rPr lang="en-US" sz="2000" kern="0" dirty="0" smtClean="0">
                <a:solidFill>
                  <a:srgbClr val="002060"/>
                </a:solidFill>
                <a:latin typeface="Candara" pitchFamily="34" charset="0"/>
              </a:rPr>
              <a:t>	of others. Apply the “so what” rule. </a:t>
            </a:r>
          </a:p>
          <a:p>
            <a:pPr marL="342900" lvl="0" indent="-342900" algn="l">
              <a:lnSpc>
                <a:spcPct val="80000"/>
              </a:lnSpc>
              <a:spcBef>
                <a:spcPct val="20000"/>
              </a:spcBef>
              <a:defRPr/>
            </a:pPr>
            <a:r>
              <a:rPr lang="en-US" sz="2000" kern="0" dirty="0" smtClean="0">
                <a:solidFill>
                  <a:srgbClr val="002060"/>
                </a:solidFill>
                <a:latin typeface="Candara" pitchFamily="34" charset="0"/>
              </a:rPr>
              <a:t>	Don’t refer to what you’ve heard </a:t>
            </a:r>
          </a:p>
          <a:p>
            <a:pPr marL="342900" lvl="0" indent="-342900" algn="l">
              <a:lnSpc>
                <a:spcPct val="80000"/>
              </a:lnSpc>
              <a:spcBef>
                <a:spcPct val="20000"/>
              </a:spcBef>
              <a:defRPr/>
            </a:pPr>
            <a:r>
              <a:rPr lang="en-US" sz="2000" kern="0" dirty="0" smtClean="0">
                <a:solidFill>
                  <a:srgbClr val="002060"/>
                </a:solidFill>
                <a:latin typeface="Candara" pitchFamily="34" charset="0"/>
              </a:rPr>
              <a:t>	and don’t add your own advice.</a:t>
            </a:r>
          </a:p>
          <a:p>
            <a:endParaRPr lang="en-US" sz="2000" kern="0" dirty="0" smtClean="0">
              <a:solidFill>
                <a:srgbClr val="002060"/>
              </a:solidFill>
              <a:latin typeface="Candara" pitchFamily="34" charset="0"/>
            </a:endParaRPr>
          </a:p>
          <a:p>
            <a:pPr marL="365760" lvl="1" algn="l"/>
            <a:r>
              <a:rPr lang="en-US" sz="2000" kern="0" dirty="0" smtClean="0">
                <a:solidFill>
                  <a:srgbClr val="002060"/>
                </a:solidFill>
                <a:latin typeface="Candara" pitchFamily="34" charset="0"/>
              </a:rPr>
              <a:t>	</a:t>
            </a:r>
            <a:br>
              <a:rPr lang="en-US" sz="2000" kern="0" dirty="0" smtClean="0">
                <a:solidFill>
                  <a:srgbClr val="002060"/>
                </a:solidFill>
                <a:latin typeface="Candara" pitchFamily="34" charset="0"/>
              </a:rPr>
            </a:br>
            <a:endParaRPr lang="en-US" sz="2000" kern="0" dirty="0" smtClean="0">
              <a:solidFill>
                <a:srgbClr val="002060"/>
              </a:solidFill>
              <a:latin typeface="Candara" pitchFamily="34" charset="0"/>
            </a:endParaRPr>
          </a:p>
        </p:txBody>
      </p:sp>
      <p:sp>
        <p:nvSpPr>
          <p:cNvPr id="7" name="Oval 6"/>
          <p:cNvSpPr/>
          <p:nvPr/>
        </p:nvSpPr>
        <p:spPr bwMode="auto">
          <a:xfrm>
            <a:off x="304800" y="1752600"/>
            <a:ext cx="762000" cy="838200"/>
          </a:xfrm>
          <a:prstGeom prst="ellipse">
            <a:avLst/>
          </a:prstGeom>
          <a:gradFill rotWithShape="1">
            <a:gsLst>
              <a:gs pos="0">
                <a:schemeClr val="accent5">
                  <a:lumMod val="75000"/>
                </a:schemeClr>
              </a:gs>
              <a:gs pos="100000">
                <a:schemeClr val="bg2">
                  <a:alpha val="14999"/>
                </a:schemeClr>
              </a:gs>
            </a:gsLst>
            <a:lin ang="5400000" scaled="1"/>
          </a:gra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i="1" dirty="0" smtClean="0">
                <a:solidFill>
                  <a:srgbClr val="002060"/>
                </a:solidFill>
                <a:latin typeface="Arial Black" pitchFamily="34" charset="0"/>
                <a:cs typeface="Aharoni" pitchFamily="2" charset="-79"/>
              </a:rPr>
              <a:t>4</a:t>
            </a:r>
            <a:endParaRPr kumimoji="0" lang="en-US" sz="2400" b="0" i="1" u="none" strike="noStrike" cap="none" normalizeH="0" baseline="0" dirty="0" smtClean="0">
              <a:ln>
                <a:noFill/>
              </a:ln>
              <a:solidFill>
                <a:srgbClr val="002060"/>
              </a:solidFill>
              <a:effectLst/>
              <a:latin typeface="Arial Black" pitchFamily="34" charset="0"/>
              <a:cs typeface="Aharoni" pitchFamily="2" charset="-79"/>
            </a:endParaRPr>
          </a:p>
        </p:txBody>
      </p:sp>
      <p:pic>
        <p:nvPicPr>
          <p:cNvPr id="2050" name="Picture 2" descr="C:\Users\User\Desktop\training\download.jpg"/>
          <p:cNvPicPr>
            <a:picLocks noChangeAspect="1" noChangeArrowheads="1"/>
          </p:cNvPicPr>
          <p:nvPr/>
        </p:nvPicPr>
        <p:blipFill>
          <a:blip r:embed="rId2" cstate="print"/>
          <a:srcRect/>
          <a:stretch>
            <a:fillRect/>
          </a:stretch>
        </p:blipFill>
        <p:spPr bwMode="auto">
          <a:xfrm>
            <a:off x="6096000" y="3810000"/>
            <a:ext cx="2819400" cy="2743200"/>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838200"/>
            <a:ext cx="9144000" cy="830997"/>
          </a:xfrm>
          <a:prstGeom prst="rect">
            <a:avLst/>
          </a:prstGeom>
          <a:noFill/>
        </p:spPr>
        <p:txBody>
          <a:bodyPr wrap="square" lIns="91440" tIns="45720" rIns="91440" bIns="45720">
            <a:spAutoFit/>
          </a:bodyPr>
          <a:lstStyle/>
          <a:p>
            <a:r>
              <a:rPr lang="en-US" sz="4800" dirty="0" smtClean="0">
                <a:ln w="18415" cmpd="sng">
                  <a:solidFill>
                    <a:schemeClr val="accent1">
                      <a:lumMod val="75000"/>
                      <a:alpha val="41000"/>
                    </a:schemeClr>
                  </a:solidFill>
                  <a:prstDash val="solid"/>
                </a:ln>
                <a:solidFill>
                  <a:schemeClr val="accent5">
                    <a:lumMod val="50000"/>
                    <a:alpha val="95000"/>
                  </a:schemeClr>
                </a:solidFill>
                <a:effectLst>
                  <a:outerShdw blurRad="165100" dist="38100" dir="20940000" sx="99000" sy="99000" algn="r" rotWithShape="0">
                    <a:prstClr val="black">
                      <a:alpha val="52000"/>
                    </a:prstClr>
                  </a:outerShdw>
                </a:effectLst>
                <a:latin typeface="Century Gothic" pitchFamily="34" charset="0"/>
                <a:cs typeface="Vijaya" pitchFamily="34" charset="0"/>
              </a:rPr>
              <a:t>Etiquette Basics</a:t>
            </a:r>
            <a:endParaRPr lang="en-US" sz="4800" dirty="0">
              <a:ln w="18415" cmpd="sng">
                <a:solidFill>
                  <a:schemeClr val="accent1">
                    <a:lumMod val="75000"/>
                    <a:alpha val="41000"/>
                  </a:schemeClr>
                </a:solidFill>
                <a:prstDash val="solid"/>
              </a:ln>
              <a:solidFill>
                <a:schemeClr val="accent5">
                  <a:lumMod val="50000"/>
                  <a:alpha val="95000"/>
                </a:schemeClr>
              </a:solidFill>
              <a:effectLst>
                <a:outerShdw blurRad="165100" dist="38100" dir="20940000" sx="99000" sy="99000" algn="r" rotWithShape="0">
                  <a:prstClr val="black">
                    <a:alpha val="52000"/>
                  </a:prstClr>
                </a:outerShdw>
              </a:effectLst>
              <a:latin typeface="Century Gothic" pitchFamily="34" charset="0"/>
              <a:cs typeface="Vijaya" pitchFamily="34" charset="0"/>
            </a:endParaRPr>
          </a:p>
        </p:txBody>
      </p:sp>
      <p:sp>
        <p:nvSpPr>
          <p:cNvPr id="6" name="Rectangle 5"/>
          <p:cNvSpPr txBox="1">
            <a:spLocks noChangeArrowheads="1"/>
          </p:cNvSpPr>
          <p:nvPr/>
        </p:nvSpPr>
        <p:spPr bwMode="auto">
          <a:xfrm>
            <a:off x="838200" y="1676400"/>
            <a:ext cx="75438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defTabSz="914400" rtl="0" eaLnBrk="1" fontAlgn="base" latinLnBrk="0" hangingPunct="1">
              <a:lnSpc>
                <a:spcPct val="80000"/>
              </a:lnSpc>
              <a:spcBef>
                <a:spcPct val="20000"/>
              </a:spcBef>
              <a:spcAft>
                <a:spcPct val="0"/>
              </a:spcAft>
              <a:buClrTx/>
              <a:buSzTx/>
              <a:buFontTx/>
              <a:buNone/>
              <a:tabLst/>
              <a:defRPr/>
            </a:pPr>
            <a:endParaRPr kumimoji="0" lang="en-US" b="0" i="0" u="none" strike="noStrike" kern="0" cap="none" spc="0" normalizeH="0" noProof="0" dirty="0" smtClean="0">
              <a:ln>
                <a:noFill/>
              </a:ln>
              <a:solidFill>
                <a:srgbClr val="002060"/>
              </a:solidFill>
              <a:effectLst/>
              <a:uLnTx/>
              <a:uFillTx/>
              <a:latin typeface="Candara" pitchFamily="34" charset="0"/>
            </a:endParaRPr>
          </a:p>
          <a:p>
            <a:pPr marL="342900" marR="0" lvl="0" indent="-342900" algn="l" defTabSz="914400" rtl="0" eaLnBrk="1" fontAlgn="base" latinLnBrk="0" hangingPunct="1">
              <a:lnSpc>
                <a:spcPct val="80000"/>
              </a:lnSpc>
              <a:spcBef>
                <a:spcPct val="20000"/>
              </a:spcBef>
              <a:spcAft>
                <a:spcPct val="0"/>
              </a:spcAft>
              <a:buClrTx/>
              <a:buSzTx/>
              <a:tabLst/>
              <a:defRPr/>
            </a:pPr>
            <a:r>
              <a:rPr lang="en-US" b="1" kern="0" dirty="0" smtClean="0">
                <a:solidFill>
                  <a:srgbClr val="002060"/>
                </a:solidFill>
                <a:latin typeface="Candara" pitchFamily="34" charset="0"/>
              </a:rPr>
              <a:t>   </a:t>
            </a:r>
            <a:r>
              <a:rPr lang="en-US" sz="2800" b="1" kern="0" dirty="0" smtClean="0">
                <a:solidFill>
                  <a:srgbClr val="002060"/>
                </a:solidFill>
                <a:latin typeface="Candara" pitchFamily="34" charset="0"/>
              </a:rPr>
              <a:t>ASK BEFORE BORROWING</a:t>
            </a:r>
            <a:endParaRPr lang="en-US" b="1" kern="0" dirty="0" smtClean="0">
              <a:solidFill>
                <a:srgbClr val="002060"/>
              </a:solidFill>
              <a:latin typeface="Candara" pitchFamily="34" charset="0"/>
            </a:endParaRPr>
          </a:p>
          <a:p>
            <a:pPr marL="342900" lvl="0" indent="-342900" algn="l">
              <a:lnSpc>
                <a:spcPct val="80000"/>
              </a:lnSpc>
              <a:spcBef>
                <a:spcPct val="20000"/>
              </a:spcBef>
              <a:defRPr/>
            </a:pPr>
            <a:endParaRPr lang="en-US" sz="1800" kern="0" dirty="0" smtClean="0">
              <a:solidFill>
                <a:srgbClr val="002060"/>
              </a:solidFill>
              <a:latin typeface="Candara" pitchFamily="34" charset="0"/>
            </a:endParaRPr>
          </a:p>
          <a:p>
            <a:pPr marL="342900" lvl="0" indent="-342900" algn="l">
              <a:lnSpc>
                <a:spcPct val="80000"/>
              </a:lnSpc>
              <a:spcBef>
                <a:spcPct val="20000"/>
              </a:spcBef>
              <a:defRPr/>
            </a:pPr>
            <a:r>
              <a:rPr lang="en-US" sz="1800" kern="0" dirty="0" smtClean="0">
                <a:solidFill>
                  <a:srgbClr val="002060"/>
                </a:solidFill>
                <a:latin typeface="Candara" pitchFamily="34" charset="0"/>
              </a:rPr>
              <a:t>		</a:t>
            </a:r>
            <a:r>
              <a:rPr lang="en-US" sz="2000" dirty="0" smtClean="0"/>
              <a:t> </a:t>
            </a:r>
            <a:r>
              <a:rPr lang="en-US" kern="0" dirty="0" smtClean="0">
                <a:solidFill>
                  <a:srgbClr val="002060"/>
                </a:solidFill>
                <a:latin typeface="Candara" pitchFamily="34" charset="0"/>
              </a:rPr>
              <a:t>It is imperative that you ask first and then borrow. This attitude of yours will ensure that people also treat your things with the same respect and your things are not missing (read borrowed) when you get back to your seat after a meeting.</a:t>
            </a:r>
          </a:p>
          <a:p>
            <a:pPr marL="365760" lvl="1" algn="l"/>
            <a:r>
              <a:rPr lang="en-US" kern="0" dirty="0" smtClean="0">
                <a:solidFill>
                  <a:srgbClr val="002060"/>
                </a:solidFill>
                <a:latin typeface="Candara" pitchFamily="34" charset="0"/>
              </a:rPr>
              <a:t>	</a:t>
            </a:r>
            <a:br>
              <a:rPr lang="en-US" kern="0" dirty="0" smtClean="0">
                <a:solidFill>
                  <a:srgbClr val="002060"/>
                </a:solidFill>
                <a:latin typeface="Candara" pitchFamily="34" charset="0"/>
              </a:rPr>
            </a:br>
            <a:endParaRPr lang="en-US" kern="0" dirty="0" smtClean="0">
              <a:solidFill>
                <a:srgbClr val="002060"/>
              </a:solidFill>
              <a:latin typeface="Candara" pitchFamily="34" charset="0"/>
            </a:endParaRPr>
          </a:p>
        </p:txBody>
      </p:sp>
      <p:sp>
        <p:nvSpPr>
          <p:cNvPr id="7" name="Oval 6"/>
          <p:cNvSpPr/>
          <p:nvPr/>
        </p:nvSpPr>
        <p:spPr bwMode="auto">
          <a:xfrm>
            <a:off x="304800" y="1752600"/>
            <a:ext cx="762000" cy="838200"/>
          </a:xfrm>
          <a:prstGeom prst="ellipse">
            <a:avLst/>
          </a:prstGeom>
          <a:gradFill rotWithShape="1">
            <a:gsLst>
              <a:gs pos="0">
                <a:schemeClr val="accent5">
                  <a:lumMod val="75000"/>
                </a:schemeClr>
              </a:gs>
              <a:gs pos="100000">
                <a:schemeClr val="bg2">
                  <a:alpha val="14999"/>
                </a:schemeClr>
              </a:gs>
            </a:gsLst>
            <a:lin ang="5400000" scaled="1"/>
          </a:gra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1" u="none" strike="noStrike" cap="none" normalizeH="0" baseline="0" dirty="0" smtClean="0">
                <a:ln>
                  <a:noFill/>
                </a:ln>
                <a:solidFill>
                  <a:srgbClr val="002060"/>
                </a:solidFill>
                <a:effectLst/>
                <a:latin typeface="Arial Black" pitchFamily="34" charset="0"/>
                <a:cs typeface="Aharoni" pitchFamily="2" charset="-79"/>
              </a:rPr>
              <a:t>5</a:t>
            </a:r>
          </a:p>
        </p:txBody>
      </p:sp>
      <p:pic>
        <p:nvPicPr>
          <p:cNvPr id="9217" name="Picture 1" descr="C:\Users\User\Desktop\training\download (6).jpg"/>
          <p:cNvPicPr>
            <a:picLocks noChangeAspect="1" noChangeArrowheads="1"/>
          </p:cNvPicPr>
          <p:nvPr/>
        </p:nvPicPr>
        <p:blipFill>
          <a:blip r:embed="rId2" cstate="print"/>
          <a:srcRect/>
          <a:stretch>
            <a:fillRect/>
          </a:stretch>
        </p:blipFill>
        <p:spPr bwMode="auto">
          <a:xfrm>
            <a:off x="1524001" y="4267201"/>
            <a:ext cx="3581400" cy="2362200"/>
          </a:xfrm>
          <a:prstGeom prst="rect">
            <a:avLst/>
          </a:prstGeom>
          <a:ln>
            <a:noFill/>
          </a:ln>
          <a:effectLst>
            <a:softEdge rad="112500"/>
          </a:effectLst>
        </p:spPr>
      </p:pic>
      <p:pic>
        <p:nvPicPr>
          <p:cNvPr id="9218" name="Picture 2" descr="C:\Users\User\Desktop\training\images (7).jpg"/>
          <p:cNvPicPr>
            <a:picLocks noChangeAspect="1" noChangeArrowheads="1"/>
          </p:cNvPicPr>
          <p:nvPr/>
        </p:nvPicPr>
        <p:blipFill>
          <a:blip r:embed="rId3" cstate="print"/>
          <a:srcRect/>
          <a:stretch>
            <a:fillRect/>
          </a:stretch>
        </p:blipFill>
        <p:spPr bwMode="auto">
          <a:xfrm>
            <a:off x="5029200" y="4191000"/>
            <a:ext cx="2819400" cy="2438400"/>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838200"/>
            <a:ext cx="9144000" cy="830997"/>
          </a:xfrm>
          <a:prstGeom prst="rect">
            <a:avLst/>
          </a:prstGeom>
          <a:noFill/>
        </p:spPr>
        <p:txBody>
          <a:bodyPr wrap="square" lIns="91440" tIns="45720" rIns="91440" bIns="45720">
            <a:spAutoFit/>
          </a:bodyPr>
          <a:lstStyle/>
          <a:p>
            <a:r>
              <a:rPr lang="en-US" sz="4800" dirty="0" smtClean="0">
                <a:ln w="18415" cmpd="sng">
                  <a:solidFill>
                    <a:schemeClr val="accent1">
                      <a:lumMod val="75000"/>
                      <a:alpha val="41000"/>
                    </a:schemeClr>
                  </a:solidFill>
                  <a:prstDash val="solid"/>
                </a:ln>
                <a:solidFill>
                  <a:schemeClr val="accent5">
                    <a:lumMod val="50000"/>
                    <a:alpha val="95000"/>
                  </a:schemeClr>
                </a:solidFill>
                <a:effectLst>
                  <a:outerShdw blurRad="165100" dist="38100" dir="20940000" sx="99000" sy="99000" algn="r" rotWithShape="0">
                    <a:prstClr val="black">
                      <a:alpha val="52000"/>
                    </a:prstClr>
                  </a:outerShdw>
                </a:effectLst>
                <a:latin typeface="Century Gothic" pitchFamily="34" charset="0"/>
                <a:cs typeface="Vijaya" pitchFamily="34" charset="0"/>
              </a:rPr>
              <a:t>Etiquette Basics</a:t>
            </a:r>
            <a:endParaRPr lang="en-US" sz="4800" dirty="0">
              <a:ln w="18415" cmpd="sng">
                <a:solidFill>
                  <a:schemeClr val="accent1">
                    <a:lumMod val="75000"/>
                    <a:alpha val="41000"/>
                  </a:schemeClr>
                </a:solidFill>
                <a:prstDash val="solid"/>
              </a:ln>
              <a:solidFill>
                <a:schemeClr val="accent5">
                  <a:lumMod val="50000"/>
                  <a:alpha val="95000"/>
                </a:schemeClr>
              </a:solidFill>
              <a:effectLst>
                <a:outerShdw blurRad="165100" dist="38100" dir="20940000" sx="99000" sy="99000" algn="r" rotWithShape="0">
                  <a:prstClr val="black">
                    <a:alpha val="52000"/>
                  </a:prstClr>
                </a:outerShdw>
              </a:effectLst>
              <a:latin typeface="Century Gothic" pitchFamily="34" charset="0"/>
              <a:cs typeface="Vijaya" pitchFamily="34" charset="0"/>
            </a:endParaRPr>
          </a:p>
        </p:txBody>
      </p:sp>
      <p:sp>
        <p:nvSpPr>
          <p:cNvPr id="6" name="Rectangle 5"/>
          <p:cNvSpPr txBox="1">
            <a:spLocks noChangeArrowheads="1"/>
          </p:cNvSpPr>
          <p:nvPr/>
        </p:nvSpPr>
        <p:spPr bwMode="auto">
          <a:xfrm>
            <a:off x="838200" y="1676400"/>
            <a:ext cx="75438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defTabSz="914400" rtl="0" eaLnBrk="1" fontAlgn="base" latinLnBrk="0" hangingPunct="1">
              <a:lnSpc>
                <a:spcPct val="80000"/>
              </a:lnSpc>
              <a:spcBef>
                <a:spcPct val="20000"/>
              </a:spcBef>
              <a:spcAft>
                <a:spcPct val="0"/>
              </a:spcAft>
              <a:buClrTx/>
              <a:buSzTx/>
              <a:buFontTx/>
              <a:buNone/>
              <a:tabLst/>
              <a:defRPr/>
            </a:pPr>
            <a:endParaRPr kumimoji="0" lang="en-US" b="0" i="0" u="none" strike="noStrike" kern="0" cap="none" spc="0" normalizeH="0" noProof="0" dirty="0" smtClean="0">
              <a:ln>
                <a:noFill/>
              </a:ln>
              <a:solidFill>
                <a:srgbClr val="002060"/>
              </a:solidFill>
              <a:effectLst/>
              <a:uLnTx/>
              <a:uFillTx/>
              <a:latin typeface="Candara" pitchFamily="34" charset="0"/>
            </a:endParaRPr>
          </a:p>
          <a:p>
            <a:pPr marL="342900" marR="0" lvl="0" indent="-342900" algn="l" defTabSz="914400" rtl="0" eaLnBrk="1" fontAlgn="base" latinLnBrk="0" hangingPunct="1">
              <a:lnSpc>
                <a:spcPct val="80000"/>
              </a:lnSpc>
              <a:spcBef>
                <a:spcPct val="20000"/>
              </a:spcBef>
              <a:spcAft>
                <a:spcPct val="0"/>
              </a:spcAft>
              <a:buClrTx/>
              <a:buSzTx/>
              <a:tabLst/>
              <a:defRPr/>
            </a:pPr>
            <a:r>
              <a:rPr lang="en-US" b="1" kern="0" dirty="0" smtClean="0">
                <a:solidFill>
                  <a:srgbClr val="002060"/>
                </a:solidFill>
                <a:latin typeface="Candara" pitchFamily="34" charset="0"/>
              </a:rPr>
              <a:t>   </a:t>
            </a:r>
            <a:r>
              <a:rPr lang="en-US" sz="2800" b="1" kern="0" dirty="0" smtClean="0">
                <a:solidFill>
                  <a:srgbClr val="002060"/>
                </a:solidFill>
                <a:latin typeface="Candara" pitchFamily="34" charset="0"/>
              </a:rPr>
              <a:t>ALWAYS SAY PLEASE, THANK YOU, YOU’RE WELCOME, and I’M SORRY</a:t>
            </a:r>
            <a:endParaRPr lang="en-US" b="1" kern="0" dirty="0" smtClean="0">
              <a:solidFill>
                <a:srgbClr val="002060"/>
              </a:solidFill>
              <a:latin typeface="Candara" pitchFamily="34" charset="0"/>
            </a:endParaRPr>
          </a:p>
          <a:p>
            <a:pPr marL="342900" lvl="0" indent="-342900" algn="l">
              <a:lnSpc>
                <a:spcPct val="80000"/>
              </a:lnSpc>
              <a:spcBef>
                <a:spcPct val="20000"/>
              </a:spcBef>
              <a:defRPr/>
            </a:pPr>
            <a:endParaRPr lang="en-US" sz="1400" kern="0" dirty="0" smtClean="0">
              <a:solidFill>
                <a:srgbClr val="002060"/>
              </a:solidFill>
              <a:latin typeface="Candara" pitchFamily="34" charset="0"/>
            </a:endParaRPr>
          </a:p>
          <a:p>
            <a:pPr marL="342900" lvl="0" indent="-342900" algn="l">
              <a:lnSpc>
                <a:spcPct val="80000"/>
              </a:lnSpc>
              <a:spcBef>
                <a:spcPct val="20000"/>
              </a:spcBef>
              <a:defRPr/>
            </a:pPr>
            <a:r>
              <a:rPr lang="en-US" sz="1400" kern="0" dirty="0" smtClean="0">
                <a:solidFill>
                  <a:srgbClr val="002060"/>
                </a:solidFill>
                <a:latin typeface="Candara" pitchFamily="34" charset="0"/>
              </a:rPr>
              <a:t>		</a:t>
            </a:r>
            <a:r>
              <a:rPr lang="en-US" sz="1800" dirty="0" smtClean="0">
                <a:latin typeface="Verdana" pitchFamily="34" charset="0"/>
              </a:rPr>
              <a:t> </a:t>
            </a:r>
            <a:r>
              <a:rPr lang="en-US" sz="2000" kern="0" dirty="0" smtClean="0">
                <a:solidFill>
                  <a:srgbClr val="002060"/>
                </a:solidFill>
                <a:latin typeface="Candara" pitchFamily="34" charset="0"/>
              </a:rPr>
              <a:t>It’s as old as life itself, but still appropriate. It’s never offensive, often expected, and easy to do. </a:t>
            </a:r>
          </a:p>
          <a:p>
            <a:pPr marL="342900" lvl="0" indent="-342900" algn="l">
              <a:lnSpc>
                <a:spcPct val="80000"/>
              </a:lnSpc>
              <a:spcBef>
                <a:spcPct val="20000"/>
              </a:spcBef>
              <a:defRPr/>
            </a:pPr>
            <a:r>
              <a:rPr lang="en-US" sz="2000" kern="0" dirty="0" smtClean="0">
                <a:solidFill>
                  <a:srgbClr val="002060"/>
                </a:solidFill>
                <a:latin typeface="Candara" pitchFamily="34" charset="0"/>
              </a:rPr>
              <a:t>	</a:t>
            </a:r>
            <a:endParaRPr lang="en-US" kern="0" dirty="0" smtClean="0">
              <a:solidFill>
                <a:srgbClr val="002060"/>
              </a:solidFill>
              <a:latin typeface="Candara" pitchFamily="34" charset="0"/>
            </a:endParaRPr>
          </a:p>
          <a:p>
            <a:pPr marL="342900" lvl="0" indent="-342900">
              <a:lnSpc>
                <a:spcPct val="80000"/>
              </a:lnSpc>
              <a:spcBef>
                <a:spcPct val="20000"/>
              </a:spcBef>
              <a:defRPr/>
            </a:pPr>
            <a:r>
              <a:rPr lang="en-US" sz="2000" kern="0" dirty="0" smtClean="0">
                <a:solidFill>
                  <a:srgbClr val="002060"/>
                </a:solidFill>
                <a:latin typeface="Candara" pitchFamily="34" charset="0"/>
              </a:rPr>
              <a:t>	</a:t>
            </a:r>
            <a:r>
              <a:rPr lang="en-US" sz="2000" b="1" kern="0" dirty="0" smtClean="0">
                <a:solidFill>
                  <a:srgbClr val="002060"/>
                </a:solidFill>
                <a:latin typeface="Candara" pitchFamily="34" charset="0"/>
              </a:rPr>
              <a:t>With each request – SAY PLEASE</a:t>
            </a:r>
          </a:p>
          <a:p>
            <a:pPr marL="342900" lvl="0" indent="-342900">
              <a:lnSpc>
                <a:spcPct val="80000"/>
              </a:lnSpc>
              <a:spcBef>
                <a:spcPct val="20000"/>
              </a:spcBef>
              <a:defRPr/>
            </a:pPr>
            <a:r>
              <a:rPr lang="en-US" sz="2000" b="1" kern="0" dirty="0" smtClean="0">
                <a:solidFill>
                  <a:srgbClr val="002060"/>
                </a:solidFill>
                <a:latin typeface="Candara" pitchFamily="34" charset="0"/>
              </a:rPr>
              <a:t>	With each completion – SAY THANK YOU</a:t>
            </a:r>
          </a:p>
          <a:p>
            <a:pPr marL="342900" lvl="0" indent="-342900">
              <a:lnSpc>
                <a:spcPct val="80000"/>
              </a:lnSpc>
              <a:spcBef>
                <a:spcPct val="20000"/>
              </a:spcBef>
              <a:defRPr/>
            </a:pPr>
            <a:r>
              <a:rPr lang="en-US" sz="2000" b="1" kern="0" dirty="0" smtClean="0">
                <a:solidFill>
                  <a:srgbClr val="002060"/>
                </a:solidFill>
                <a:latin typeface="Candara" pitchFamily="34" charset="0"/>
              </a:rPr>
              <a:t>	With each gratitude received – SAY YOU’RE WELCOME</a:t>
            </a:r>
          </a:p>
          <a:p>
            <a:pPr marL="342900" lvl="0" indent="-342900">
              <a:lnSpc>
                <a:spcPct val="80000"/>
              </a:lnSpc>
              <a:spcBef>
                <a:spcPct val="20000"/>
              </a:spcBef>
              <a:defRPr/>
            </a:pPr>
            <a:r>
              <a:rPr lang="en-US" sz="2000" b="1" kern="0" dirty="0" smtClean="0">
                <a:solidFill>
                  <a:srgbClr val="002060"/>
                </a:solidFill>
                <a:latin typeface="Candara" pitchFamily="34" charset="0"/>
              </a:rPr>
              <a:t>	With each error - APOLOGIZE</a:t>
            </a:r>
            <a:endParaRPr lang="en-US" sz="1800" b="1" kern="0" dirty="0" smtClean="0">
              <a:solidFill>
                <a:srgbClr val="002060"/>
              </a:solidFill>
              <a:latin typeface="Candara" pitchFamily="34" charset="0"/>
            </a:endParaRPr>
          </a:p>
          <a:p>
            <a:pPr marL="342900" lvl="0" indent="-342900" algn="l">
              <a:lnSpc>
                <a:spcPct val="80000"/>
              </a:lnSpc>
              <a:spcBef>
                <a:spcPct val="20000"/>
              </a:spcBef>
              <a:defRPr/>
            </a:pPr>
            <a:endParaRPr lang="en-US" sz="1800" kern="0" dirty="0" smtClean="0">
              <a:solidFill>
                <a:srgbClr val="002060"/>
              </a:solidFill>
              <a:latin typeface="Candara" pitchFamily="34" charset="0"/>
            </a:endParaRPr>
          </a:p>
          <a:p>
            <a:pPr marL="342900" lvl="0" indent="-342900">
              <a:lnSpc>
                <a:spcPct val="80000"/>
              </a:lnSpc>
              <a:spcBef>
                <a:spcPct val="20000"/>
              </a:spcBef>
              <a:defRPr/>
            </a:pPr>
            <a:r>
              <a:rPr lang="en-US" kern="0" dirty="0" smtClean="0">
                <a:solidFill>
                  <a:srgbClr val="002060"/>
                </a:solidFill>
                <a:latin typeface="Candara" pitchFamily="34" charset="0"/>
              </a:rPr>
              <a:t>It’s an attitude. Respect those around you and they will return that respect. </a:t>
            </a:r>
          </a:p>
          <a:p>
            <a:pPr marL="365760" lvl="1"/>
            <a:r>
              <a:rPr lang="en-US" sz="3200" kern="0" dirty="0" smtClean="0">
                <a:solidFill>
                  <a:srgbClr val="002060"/>
                </a:solidFill>
                <a:latin typeface="Candara" pitchFamily="34" charset="0"/>
              </a:rPr>
              <a:t>	</a:t>
            </a:r>
            <a:br>
              <a:rPr lang="en-US" sz="3200" kern="0" dirty="0" smtClean="0">
                <a:solidFill>
                  <a:srgbClr val="002060"/>
                </a:solidFill>
                <a:latin typeface="Candara" pitchFamily="34" charset="0"/>
              </a:rPr>
            </a:br>
            <a:endParaRPr lang="en-US" sz="3200" kern="0" dirty="0" smtClean="0">
              <a:solidFill>
                <a:srgbClr val="002060"/>
              </a:solidFill>
              <a:latin typeface="Candara" pitchFamily="34" charset="0"/>
            </a:endParaRPr>
          </a:p>
        </p:txBody>
      </p:sp>
      <p:sp>
        <p:nvSpPr>
          <p:cNvPr id="7" name="Oval 6"/>
          <p:cNvSpPr/>
          <p:nvPr/>
        </p:nvSpPr>
        <p:spPr bwMode="auto">
          <a:xfrm>
            <a:off x="304800" y="1752600"/>
            <a:ext cx="762000" cy="838200"/>
          </a:xfrm>
          <a:prstGeom prst="ellipse">
            <a:avLst/>
          </a:prstGeom>
          <a:gradFill rotWithShape="1">
            <a:gsLst>
              <a:gs pos="0">
                <a:schemeClr val="accent5">
                  <a:lumMod val="75000"/>
                </a:schemeClr>
              </a:gs>
              <a:gs pos="100000">
                <a:schemeClr val="bg2">
                  <a:alpha val="14999"/>
                </a:schemeClr>
              </a:gs>
            </a:gsLst>
            <a:lin ang="5400000" scaled="1"/>
          </a:gra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1" u="none" strike="noStrike" cap="none" normalizeH="0" baseline="0" dirty="0" smtClean="0">
                <a:ln>
                  <a:noFill/>
                </a:ln>
                <a:solidFill>
                  <a:srgbClr val="002060"/>
                </a:solidFill>
                <a:effectLst/>
                <a:latin typeface="Arial Black" pitchFamily="34" charset="0"/>
                <a:cs typeface="Aharoni" pitchFamily="2" charset="-79"/>
              </a:rPr>
              <a:t>6</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838200"/>
            <a:ext cx="9144000" cy="830997"/>
          </a:xfrm>
          <a:prstGeom prst="rect">
            <a:avLst/>
          </a:prstGeom>
          <a:noFill/>
        </p:spPr>
        <p:txBody>
          <a:bodyPr wrap="square" lIns="91440" tIns="45720" rIns="91440" bIns="45720">
            <a:spAutoFit/>
          </a:bodyPr>
          <a:lstStyle/>
          <a:p>
            <a:r>
              <a:rPr lang="en-US" sz="4800" dirty="0" smtClean="0">
                <a:ln w="18415" cmpd="sng">
                  <a:solidFill>
                    <a:schemeClr val="accent1">
                      <a:lumMod val="75000"/>
                      <a:alpha val="41000"/>
                    </a:schemeClr>
                  </a:solidFill>
                  <a:prstDash val="solid"/>
                </a:ln>
                <a:solidFill>
                  <a:schemeClr val="accent5">
                    <a:lumMod val="50000"/>
                    <a:alpha val="95000"/>
                  </a:schemeClr>
                </a:solidFill>
                <a:effectLst>
                  <a:outerShdw blurRad="165100" dist="38100" dir="20940000" sx="99000" sy="99000" algn="r" rotWithShape="0">
                    <a:prstClr val="black">
                      <a:alpha val="52000"/>
                    </a:prstClr>
                  </a:outerShdw>
                </a:effectLst>
                <a:latin typeface="Century Gothic" pitchFamily="34" charset="0"/>
                <a:cs typeface="Vijaya" pitchFamily="34" charset="0"/>
              </a:rPr>
              <a:t>Etiquette Basics</a:t>
            </a:r>
            <a:endParaRPr lang="en-US" sz="4800" dirty="0">
              <a:ln w="18415" cmpd="sng">
                <a:solidFill>
                  <a:schemeClr val="accent1">
                    <a:lumMod val="75000"/>
                    <a:alpha val="41000"/>
                  </a:schemeClr>
                </a:solidFill>
                <a:prstDash val="solid"/>
              </a:ln>
              <a:solidFill>
                <a:schemeClr val="accent5">
                  <a:lumMod val="50000"/>
                  <a:alpha val="95000"/>
                </a:schemeClr>
              </a:solidFill>
              <a:effectLst>
                <a:outerShdw blurRad="165100" dist="38100" dir="20940000" sx="99000" sy="99000" algn="r" rotWithShape="0">
                  <a:prstClr val="black">
                    <a:alpha val="52000"/>
                  </a:prstClr>
                </a:outerShdw>
              </a:effectLst>
              <a:latin typeface="Century Gothic" pitchFamily="34" charset="0"/>
              <a:cs typeface="Vijaya" pitchFamily="34" charset="0"/>
            </a:endParaRPr>
          </a:p>
        </p:txBody>
      </p:sp>
      <p:sp>
        <p:nvSpPr>
          <p:cNvPr id="6" name="Rectangle 5"/>
          <p:cNvSpPr txBox="1">
            <a:spLocks noChangeArrowheads="1"/>
          </p:cNvSpPr>
          <p:nvPr/>
        </p:nvSpPr>
        <p:spPr bwMode="auto">
          <a:xfrm>
            <a:off x="838200" y="1676400"/>
            <a:ext cx="75438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defTabSz="914400" rtl="0" eaLnBrk="1" fontAlgn="base" latinLnBrk="0" hangingPunct="1">
              <a:lnSpc>
                <a:spcPct val="80000"/>
              </a:lnSpc>
              <a:spcBef>
                <a:spcPct val="20000"/>
              </a:spcBef>
              <a:spcAft>
                <a:spcPct val="0"/>
              </a:spcAft>
              <a:buClrTx/>
              <a:buSzTx/>
              <a:buFontTx/>
              <a:buNone/>
              <a:tabLst/>
              <a:defRPr/>
            </a:pPr>
            <a:endParaRPr kumimoji="0" lang="en-US" b="0" i="0" u="none" strike="noStrike" kern="0" cap="none" spc="0" normalizeH="0" noProof="0" dirty="0" smtClean="0">
              <a:ln>
                <a:noFill/>
              </a:ln>
              <a:solidFill>
                <a:srgbClr val="002060"/>
              </a:solidFill>
              <a:effectLst/>
              <a:uLnTx/>
              <a:uFillTx/>
              <a:latin typeface="Candara" pitchFamily="34" charset="0"/>
            </a:endParaRPr>
          </a:p>
          <a:p>
            <a:pPr marL="342900" marR="0" lvl="0" indent="-342900" algn="l" defTabSz="914400" rtl="0" eaLnBrk="1" fontAlgn="base" latinLnBrk="0" hangingPunct="1">
              <a:lnSpc>
                <a:spcPct val="80000"/>
              </a:lnSpc>
              <a:spcBef>
                <a:spcPct val="20000"/>
              </a:spcBef>
              <a:spcAft>
                <a:spcPct val="0"/>
              </a:spcAft>
              <a:buClrTx/>
              <a:buSzTx/>
              <a:tabLst/>
              <a:defRPr/>
            </a:pPr>
            <a:r>
              <a:rPr lang="en-US" b="1" kern="0" dirty="0" smtClean="0">
                <a:solidFill>
                  <a:srgbClr val="002060"/>
                </a:solidFill>
                <a:latin typeface="Candara" pitchFamily="34" charset="0"/>
              </a:rPr>
              <a:t>   </a:t>
            </a:r>
            <a:r>
              <a:rPr lang="en-US" sz="2800" b="1" kern="0" dirty="0" smtClean="0">
                <a:solidFill>
                  <a:srgbClr val="002060"/>
                </a:solidFill>
                <a:latin typeface="Candara" pitchFamily="34" charset="0"/>
              </a:rPr>
              <a:t>DON’T CONSISTENTLY INTERRUPT PEOPLE</a:t>
            </a:r>
            <a:endParaRPr lang="en-US" b="1" kern="0" dirty="0" smtClean="0">
              <a:solidFill>
                <a:srgbClr val="002060"/>
              </a:solidFill>
              <a:latin typeface="Candara" pitchFamily="34" charset="0"/>
            </a:endParaRPr>
          </a:p>
          <a:p>
            <a:pPr marL="342900" lvl="0" indent="-342900" algn="l">
              <a:lnSpc>
                <a:spcPct val="80000"/>
              </a:lnSpc>
              <a:spcBef>
                <a:spcPct val="20000"/>
              </a:spcBef>
              <a:defRPr/>
            </a:pPr>
            <a:r>
              <a:rPr lang="en-US" kern="0" dirty="0" smtClean="0">
                <a:solidFill>
                  <a:srgbClr val="002060"/>
                </a:solidFill>
                <a:latin typeface="Candara" pitchFamily="34" charset="0"/>
              </a:rPr>
              <a:t>		</a:t>
            </a:r>
          </a:p>
          <a:p>
            <a:pPr marL="342900" lvl="0" indent="-342900" algn="l">
              <a:lnSpc>
                <a:spcPct val="80000"/>
              </a:lnSpc>
              <a:spcBef>
                <a:spcPct val="20000"/>
              </a:spcBef>
              <a:defRPr/>
            </a:pPr>
            <a:r>
              <a:rPr lang="en-US" kern="0" dirty="0" smtClean="0">
                <a:solidFill>
                  <a:srgbClr val="002060"/>
                </a:solidFill>
                <a:latin typeface="Candara" pitchFamily="34" charset="0"/>
              </a:rPr>
              <a:t>		</a:t>
            </a:r>
            <a:r>
              <a:rPr lang="en-US" sz="2000" kern="0" dirty="0" smtClean="0">
                <a:solidFill>
                  <a:srgbClr val="002060"/>
                </a:solidFill>
                <a:latin typeface="Candara" pitchFamily="34" charset="0"/>
              </a:rPr>
              <a:t>Doing so will suggest that your time or opinion is more </a:t>
            </a:r>
          </a:p>
          <a:p>
            <a:pPr marL="342900" lvl="0" indent="-342900" algn="l">
              <a:lnSpc>
                <a:spcPct val="80000"/>
              </a:lnSpc>
              <a:spcBef>
                <a:spcPct val="20000"/>
              </a:spcBef>
              <a:defRPr/>
            </a:pPr>
            <a:r>
              <a:rPr lang="en-US" sz="2000" kern="0" dirty="0" smtClean="0">
                <a:solidFill>
                  <a:srgbClr val="002060"/>
                </a:solidFill>
                <a:latin typeface="Candara" pitchFamily="34" charset="0"/>
              </a:rPr>
              <a:t>	important than theirs. If your co-worker is on the phone but you</a:t>
            </a:r>
          </a:p>
          <a:p>
            <a:pPr marL="342900" lvl="0" indent="-342900" algn="l">
              <a:lnSpc>
                <a:spcPct val="80000"/>
              </a:lnSpc>
              <a:spcBef>
                <a:spcPct val="20000"/>
              </a:spcBef>
              <a:defRPr/>
            </a:pPr>
            <a:r>
              <a:rPr lang="en-US" sz="2000" kern="0" dirty="0" smtClean="0">
                <a:solidFill>
                  <a:srgbClr val="002060"/>
                </a:solidFill>
                <a:latin typeface="Candara" pitchFamily="34" charset="0"/>
              </a:rPr>
              <a:t>	 need to ask a question, don't linger. </a:t>
            </a:r>
          </a:p>
          <a:p>
            <a:pPr marL="342900" lvl="0" indent="-342900" algn="l">
              <a:lnSpc>
                <a:spcPct val="80000"/>
              </a:lnSpc>
              <a:spcBef>
                <a:spcPct val="20000"/>
              </a:spcBef>
              <a:defRPr/>
            </a:pPr>
            <a:r>
              <a:rPr lang="en-US" sz="2000" kern="0" dirty="0" smtClean="0">
                <a:solidFill>
                  <a:srgbClr val="002060"/>
                </a:solidFill>
                <a:latin typeface="Candara" pitchFamily="34" charset="0"/>
              </a:rPr>
              <a:t>		</a:t>
            </a:r>
          </a:p>
          <a:p>
            <a:pPr marL="342900" lvl="0" indent="-342900" algn="l">
              <a:lnSpc>
                <a:spcPct val="80000"/>
              </a:lnSpc>
              <a:spcBef>
                <a:spcPct val="20000"/>
              </a:spcBef>
              <a:defRPr/>
            </a:pPr>
            <a:r>
              <a:rPr lang="en-US" sz="2000" kern="0" dirty="0" smtClean="0">
                <a:solidFill>
                  <a:srgbClr val="002060"/>
                </a:solidFill>
                <a:latin typeface="Candara" pitchFamily="34" charset="0"/>
              </a:rPr>
              <a:t>		 If your co-worker is having a </a:t>
            </a:r>
          </a:p>
          <a:p>
            <a:pPr marL="342900" lvl="0" indent="-342900" algn="l">
              <a:lnSpc>
                <a:spcPct val="80000"/>
              </a:lnSpc>
              <a:spcBef>
                <a:spcPct val="20000"/>
              </a:spcBef>
              <a:defRPr/>
            </a:pPr>
            <a:r>
              <a:rPr lang="en-US" sz="2000" kern="0" dirty="0" smtClean="0">
                <a:solidFill>
                  <a:srgbClr val="002060"/>
                </a:solidFill>
                <a:latin typeface="Candara" pitchFamily="34" charset="0"/>
              </a:rPr>
              <a:t>	work related conversation don't </a:t>
            </a:r>
          </a:p>
          <a:p>
            <a:pPr marL="342900" lvl="0" indent="-342900" algn="l">
              <a:lnSpc>
                <a:spcPct val="80000"/>
              </a:lnSpc>
              <a:spcBef>
                <a:spcPct val="20000"/>
              </a:spcBef>
              <a:defRPr/>
            </a:pPr>
            <a:r>
              <a:rPr lang="en-US" sz="2000" kern="0" dirty="0" smtClean="0">
                <a:solidFill>
                  <a:srgbClr val="002060"/>
                </a:solidFill>
                <a:latin typeface="Candara" pitchFamily="34" charset="0"/>
              </a:rPr>
              <a:t>	interrupt - just wait for them to finish </a:t>
            </a:r>
          </a:p>
          <a:p>
            <a:pPr marL="342900" lvl="0" indent="-342900" algn="l">
              <a:lnSpc>
                <a:spcPct val="80000"/>
              </a:lnSpc>
              <a:spcBef>
                <a:spcPct val="20000"/>
              </a:spcBef>
              <a:defRPr/>
            </a:pPr>
            <a:r>
              <a:rPr lang="en-US" sz="2000" kern="0" dirty="0" smtClean="0">
                <a:solidFill>
                  <a:srgbClr val="002060"/>
                </a:solidFill>
                <a:latin typeface="Candara" pitchFamily="34" charset="0"/>
              </a:rPr>
              <a:t>	or ask them to see you when they are </a:t>
            </a:r>
          </a:p>
          <a:p>
            <a:pPr marL="342900" lvl="0" indent="-342900" algn="l">
              <a:lnSpc>
                <a:spcPct val="80000"/>
              </a:lnSpc>
              <a:spcBef>
                <a:spcPct val="20000"/>
              </a:spcBef>
              <a:defRPr/>
            </a:pPr>
            <a:r>
              <a:rPr lang="en-US" sz="2000" kern="0" dirty="0" smtClean="0">
                <a:solidFill>
                  <a:srgbClr val="002060"/>
                </a:solidFill>
                <a:latin typeface="Candara" pitchFamily="34" charset="0"/>
              </a:rPr>
              <a:t>	through. </a:t>
            </a:r>
            <a:br>
              <a:rPr lang="en-US" sz="2000" kern="0" dirty="0" smtClean="0">
                <a:solidFill>
                  <a:srgbClr val="002060"/>
                </a:solidFill>
                <a:latin typeface="Candara" pitchFamily="34" charset="0"/>
              </a:rPr>
            </a:br>
            <a:endParaRPr lang="en-US" sz="2000" kern="0" dirty="0" smtClean="0">
              <a:solidFill>
                <a:srgbClr val="002060"/>
              </a:solidFill>
              <a:latin typeface="Candara" pitchFamily="34" charset="0"/>
            </a:endParaRPr>
          </a:p>
        </p:txBody>
      </p:sp>
      <p:sp>
        <p:nvSpPr>
          <p:cNvPr id="7" name="Oval 6"/>
          <p:cNvSpPr/>
          <p:nvPr/>
        </p:nvSpPr>
        <p:spPr bwMode="auto">
          <a:xfrm>
            <a:off x="304800" y="1752600"/>
            <a:ext cx="762000" cy="838200"/>
          </a:xfrm>
          <a:prstGeom prst="ellipse">
            <a:avLst/>
          </a:prstGeom>
          <a:gradFill rotWithShape="1">
            <a:gsLst>
              <a:gs pos="0">
                <a:schemeClr val="accent5">
                  <a:lumMod val="75000"/>
                </a:schemeClr>
              </a:gs>
              <a:gs pos="100000">
                <a:schemeClr val="bg2">
                  <a:alpha val="14999"/>
                </a:schemeClr>
              </a:gs>
            </a:gsLst>
            <a:lin ang="5400000" scaled="1"/>
          </a:gra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1" u="none" strike="noStrike" cap="none" normalizeH="0" baseline="0" dirty="0" smtClean="0">
                <a:ln>
                  <a:noFill/>
                </a:ln>
                <a:solidFill>
                  <a:srgbClr val="002060"/>
                </a:solidFill>
                <a:effectLst/>
                <a:latin typeface="Arial Black" pitchFamily="34" charset="0"/>
                <a:cs typeface="Aharoni" pitchFamily="2" charset="-79"/>
              </a:rPr>
              <a:t>7</a:t>
            </a:r>
          </a:p>
        </p:txBody>
      </p:sp>
      <p:pic>
        <p:nvPicPr>
          <p:cNvPr id="3076" name="Picture 4" descr="C:\Users\User\Desktop\training\images (12).jpg"/>
          <p:cNvPicPr>
            <a:picLocks noChangeAspect="1" noChangeArrowheads="1"/>
          </p:cNvPicPr>
          <p:nvPr/>
        </p:nvPicPr>
        <p:blipFill>
          <a:blip r:embed="rId2" cstate="print"/>
          <a:srcRect/>
          <a:stretch>
            <a:fillRect/>
          </a:stretch>
        </p:blipFill>
        <p:spPr bwMode="auto">
          <a:xfrm>
            <a:off x="5410200" y="3581400"/>
            <a:ext cx="3276600" cy="3048000"/>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838200"/>
            <a:ext cx="9144000" cy="830997"/>
          </a:xfrm>
          <a:prstGeom prst="rect">
            <a:avLst/>
          </a:prstGeom>
          <a:noFill/>
        </p:spPr>
        <p:txBody>
          <a:bodyPr wrap="square" lIns="91440" tIns="45720" rIns="91440" bIns="45720">
            <a:spAutoFit/>
          </a:bodyPr>
          <a:lstStyle/>
          <a:p>
            <a:r>
              <a:rPr lang="en-US" sz="4800" dirty="0" smtClean="0">
                <a:ln w="18415" cmpd="sng">
                  <a:solidFill>
                    <a:schemeClr val="accent1">
                      <a:lumMod val="75000"/>
                      <a:alpha val="41000"/>
                    </a:schemeClr>
                  </a:solidFill>
                  <a:prstDash val="solid"/>
                </a:ln>
                <a:solidFill>
                  <a:schemeClr val="accent5">
                    <a:lumMod val="50000"/>
                    <a:alpha val="95000"/>
                  </a:schemeClr>
                </a:solidFill>
                <a:effectLst>
                  <a:outerShdw blurRad="165100" dist="38100" dir="20940000" sx="99000" sy="99000" algn="r" rotWithShape="0">
                    <a:prstClr val="black">
                      <a:alpha val="52000"/>
                    </a:prstClr>
                  </a:outerShdw>
                </a:effectLst>
                <a:latin typeface="Century Gothic" pitchFamily="34" charset="0"/>
                <a:cs typeface="Vijaya" pitchFamily="34" charset="0"/>
              </a:rPr>
              <a:t>Etiquette Basics</a:t>
            </a:r>
            <a:endParaRPr lang="en-US" sz="4800" dirty="0">
              <a:ln w="18415" cmpd="sng">
                <a:solidFill>
                  <a:schemeClr val="accent1">
                    <a:lumMod val="75000"/>
                    <a:alpha val="41000"/>
                  </a:schemeClr>
                </a:solidFill>
                <a:prstDash val="solid"/>
              </a:ln>
              <a:solidFill>
                <a:schemeClr val="accent5">
                  <a:lumMod val="50000"/>
                  <a:alpha val="95000"/>
                </a:schemeClr>
              </a:solidFill>
              <a:effectLst>
                <a:outerShdw blurRad="165100" dist="38100" dir="20940000" sx="99000" sy="99000" algn="r" rotWithShape="0">
                  <a:prstClr val="black">
                    <a:alpha val="52000"/>
                  </a:prstClr>
                </a:outerShdw>
              </a:effectLst>
              <a:latin typeface="Century Gothic" pitchFamily="34" charset="0"/>
              <a:cs typeface="Vijaya" pitchFamily="34" charset="0"/>
            </a:endParaRPr>
          </a:p>
        </p:txBody>
      </p:sp>
      <p:sp>
        <p:nvSpPr>
          <p:cNvPr id="6" name="Rectangle 5"/>
          <p:cNvSpPr txBox="1">
            <a:spLocks noChangeArrowheads="1"/>
          </p:cNvSpPr>
          <p:nvPr/>
        </p:nvSpPr>
        <p:spPr bwMode="auto">
          <a:xfrm>
            <a:off x="838200" y="1676400"/>
            <a:ext cx="75438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defTabSz="914400" rtl="0" eaLnBrk="1" fontAlgn="base" latinLnBrk="0" hangingPunct="1">
              <a:lnSpc>
                <a:spcPct val="80000"/>
              </a:lnSpc>
              <a:spcBef>
                <a:spcPct val="20000"/>
              </a:spcBef>
              <a:spcAft>
                <a:spcPct val="0"/>
              </a:spcAft>
              <a:buClrTx/>
              <a:buSzTx/>
              <a:buFontTx/>
              <a:buNone/>
              <a:tabLst/>
              <a:defRPr/>
            </a:pPr>
            <a:endParaRPr kumimoji="0" lang="en-US" b="0" i="0" u="none" strike="noStrike" kern="0" cap="none" spc="0" normalizeH="0" noProof="0" dirty="0" smtClean="0">
              <a:ln>
                <a:noFill/>
              </a:ln>
              <a:solidFill>
                <a:srgbClr val="002060"/>
              </a:solidFill>
              <a:effectLst/>
              <a:uLnTx/>
              <a:uFillTx/>
              <a:latin typeface="Candara" pitchFamily="34" charset="0"/>
            </a:endParaRPr>
          </a:p>
          <a:p>
            <a:pPr marL="342900" marR="0" lvl="0" indent="-342900" algn="l" defTabSz="914400" rtl="0" eaLnBrk="1" fontAlgn="base" latinLnBrk="0" hangingPunct="1">
              <a:lnSpc>
                <a:spcPct val="80000"/>
              </a:lnSpc>
              <a:spcBef>
                <a:spcPct val="20000"/>
              </a:spcBef>
              <a:spcAft>
                <a:spcPct val="0"/>
              </a:spcAft>
              <a:buClrTx/>
              <a:buSzTx/>
              <a:tabLst/>
              <a:defRPr/>
            </a:pPr>
            <a:r>
              <a:rPr lang="en-US" b="1" kern="0" dirty="0" smtClean="0">
                <a:solidFill>
                  <a:srgbClr val="002060"/>
                </a:solidFill>
                <a:latin typeface="Candara" pitchFamily="34" charset="0"/>
              </a:rPr>
              <a:t>   </a:t>
            </a:r>
            <a:r>
              <a:rPr lang="en-US" sz="2800" b="1" kern="0" dirty="0" smtClean="0">
                <a:solidFill>
                  <a:srgbClr val="002060"/>
                </a:solidFill>
                <a:latin typeface="Candara" pitchFamily="34" charset="0"/>
              </a:rPr>
              <a:t>REFRAIN FROM BEING LOUD</a:t>
            </a:r>
          </a:p>
          <a:p>
            <a:pPr marL="342900" marR="0" lvl="0" indent="-342900" algn="l" defTabSz="914400" rtl="0" eaLnBrk="1" fontAlgn="base" latinLnBrk="0" hangingPunct="1">
              <a:lnSpc>
                <a:spcPct val="80000"/>
              </a:lnSpc>
              <a:spcBef>
                <a:spcPct val="20000"/>
              </a:spcBef>
              <a:spcAft>
                <a:spcPct val="0"/>
              </a:spcAft>
              <a:buClrTx/>
              <a:buSzTx/>
              <a:tabLst/>
              <a:defRPr/>
            </a:pPr>
            <a:endParaRPr lang="en-US" sz="1800" kern="0" dirty="0" smtClean="0">
              <a:solidFill>
                <a:srgbClr val="002060"/>
              </a:solidFill>
              <a:latin typeface="Candara" pitchFamily="34" charset="0"/>
            </a:endParaRPr>
          </a:p>
          <a:p>
            <a:pPr marL="342900" marR="0" lvl="0" indent="-342900" algn="l" defTabSz="914400" rtl="0" eaLnBrk="1" fontAlgn="base" latinLnBrk="0" hangingPunct="1">
              <a:lnSpc>
                <a:spcPct val="80000"/>
              </a:lnSpc>
              <a:spcBef>
                <a:spcPct val="20000"/>
              </a:spcBef>
              <a:spcAft>
                <a:spcPct val="0"/>
              </a:spcAft>
              <a:buClrTx/>
              <a:buSzTx/>
              <a:buFont typeface="Arial" pitchFamily="34" charset="0"/>
              <a:buChar char="•"/>
              <a:tabLst/>
              <a:defRPr/>
            </a:pPr>
            <a:r>
              <a:rPr lang="en-US" sz="2000" dirty="0" smtClean="0">
                <a:solidFill>
                  <a:srgbClr val="002060"/>
                </a:solidFill>
                <a:latin typeface="Candara" pitchFamily="34" charset="0"/>
              </a:rPr>
              <a:t>Whether you're on the phone or talking to a colleague, avoid being loud.</a:t>
            </a:r>
          </a:p>
          <a:p>
            <a:pPr marL="342900" marR="0" lvl="0" indent="-342900" algn="l" defTabSz="914400" rtl="0" eaLnBrk="1" fontAlgn="base" latinLnBrk="0" hangingPunct="1">
              <a:lnSpc>
                <a:spcPct val="80000"/>
              </a:lnSpc>
              <a:spcBef>
                <a:spcPct val="20000"/>
              </a:spcBef>
              <a:spcAft>
                <a:spcPct val="0"/>
              </a:spcAft>
              <a:buClrTx/>
              <a:buSzTx/>
              <a:buFont typeface="Arial" pitchFamily="34" charset="0"/>
              <a:buChar char="•"/>
              <a:tabLst/>
              <a:defRPr/>
            </a:pPr>
            <a:endParaRPr lang="en-US" sz="900" dirty="0" smtClean="0">
              <a:solidFill>
                <a:srgbClr val="002060"/>
              </a:solidFill>
              <a:latin typeface="Candara" pitchFamily="34" charset="0"/>
            </a:endParaRPr>
          </a:p>
          <a:p>
            <a:pPr marL="342900" marR="0" lvl="0" indent="-342900" algn="l" defTabSz="914400" rtl="0" eaLnBrk="1" fontAlgn="base" latinLnBrk="0" hangingPunct="1">
              <a:lnSpc>
                <a:spcPct val="80000"/>
              </a:lnSpc>
              <a:spcBef>
                <a:spcPct val="20000"/>
              </a:spcBef>
              <a:spcAft>
                <a:spcPct val="0"/>
              </a:spcAft>
              <a:buClrTx/>
              <a:buSzTx/>
              <a:buFont typeface="Arial" pitchFamily="34" charset="0"/>
              <a:buChar char="•"/>
              <a:tabLst/>
              <a:defRPr/>
            </a:pPr>
            <a:r>
              <a:rPr lang="en-US" sz="2000" dirty="0" smtClean="0">
                <a:solidFill>
                  <a:srgbClr val="002060"/>
                </a:solidFill>
                <a:latin typeface="Candara" pitchFamily="34" charset="0"/>
              </a:rPr>
              <a:t> If you have a received a call on your cell phone, it's a good idea to take a walk down to the corridor or find another room.</a:t>
            </a:r>
          </a:p>
          <a:p>
            <a:pPr marL="342900" indent="-342900" algn="l">
              <a:lnSpc>
                <a:spcPct val="80000"/>
              </a:lnSpc>
              <a:spcBef>
                <a:spcPct val="20000"/>
              </a:spcBef>
              <a:buFont typeface="Arial" pitchFamily="34" charset="0"/>
              <a:buChar char="•"/>
              <a:defRPr/>
            </a:pPr>
            <a:endParaRPr lang="en-US" sz="900" dirty="0" smtClean="0">
              <a:solidFill>
                <a:srgbClr val="002060"/>
              </a:solidFill>
              <a:latin typeface="Candara" pitchFamily="34" charset="0"/>
            </a:endParaRPr>
          </a:p>
          <a:p>
            <a:pPr marL="342900" indent="-342900" algn="l">
              <a:lnSpc>
                <a:spcPct val="80000"/>
              </a:lnSpc>
              <a:spcBef>
                <a:spcPct val="20000"/>
              </a:spcBef>
              <a:buFont typeface="Arial" pitchFamily="34" charset="0"/>
              <a:buChar char="•"/>
              <a:defRPr/>
            </a:pPr>
            <a:r>
              <a:rPr lang="en-US" sz="2000" dirty="0" smtClean="0">
                <a:solidFill>
                  <a:srgbClr val="002060"/>
                </a:solidFill>
                <a:latin typeface="Candara" pitchFamily="34" charset="0"/>
              </a:rPr>
              <a:t>Use your mobile’s vibrating/silent </a:t>
            </a:r>
          </a:p>
          <a:p>
            <a:pPr marL="342900" indent="-342900" algn="l">
              <a:lnSpc>
                <a:spcPct val="80000"/>
              </a:lnSpc>
              <a:spcBef>
                <a:spcPct val="20000"/>
              </a:spcBef>
              <a:defRPr/>
            </a:pPr>
            <a:r>
              <a:rPr lang="en-US" sz="2000" dirty="0" smtClean="0">
                <a:solidFill>
                  <a:srgbClr val="002060"/>
                </a:solidFill>
                <a:latin typeface="Candara" pitchFamily="34" charset="0"/>
              </a:rPr>
              <a:t>	feature if you need to leave it on. Avoid </a:t>
            </a:r>
          </a:p>
          <a:p>
            <a:pPr marL="342900" indent="-342900" algn="l">
              <a:lnSpc>
                <a:spcPct val="80000"/>
              </a:lnSpc>
              <a:spcBef>
                <a:spcPct val="20000"/>
              </a:spcBef>
              <a:defRPr/>
            </a:pPr>
            <a:r>
              <a:rPr lang="en-US" sz="2000" dirty="0" smtClean="0">
                <a:solidFill>
                  <a:srgbClr val="002060"/>
                </a:solidFill>
                <a:latin typeface="Candara" pitchFamily="34" charset="0"/>
              </a:rPr>
              <a:t>	making personal calls at your workstation.</a:t>
            </a:r>
            <a:endParaRPr lang="en-US" sz="900" dirty="0" smtClean="0">
              <a:solidFill>
                <a:srgbClr val="002060"/>
              </a:solidFill>
              <a:latin typeface="Candara" pitchFamily="34" charset="0"/>
            </a:endParaRPr>
          </a:p>
          <a:p>
            <a:pPr marL="342900" indent="-342900" algn="l">
              <a:lnSpc>
                <a:spcPct val="80000"/>
              </a:lnSpc>
              <a:spcBef>
                <a:spcPct val="20000"/>
              </a:spcBef>
              <a:defRPr/>
            </a:pPr>
            <a:endParaRPr lang="en-US" sz="900" dirty="0" smtClean="0">
              <a:solidFill>
                <a:srgbClr val="002060"/>
              </a:solidFill>
              <a:latin typeface="Candara" pitchFamily="34" charset="0"/>
            </a:endParaRPr>
          </a:p>
          <a:p>
            <a:pPr marL="342900" indent="-342900" algn="l">
              <a:lnSpc>
                <a:spcPct val="80000"/>
              </a:lnSpc>
              <a:spcBef>
                <a:spcPct val="20000"/>
              </a:spcBef>
              <a:buFont typeface="Arial" pitchFamily="34" charset="0"/>
              <a:buChar char="•"/>
              <a:defRPr/>
            </a:pPr>
            <a:r>
              <a:rPr lang="en-US" sz="2000" dirty="0" smtClean="0">
                <a:solidFill>
                  <a:srgbClr val="002060"/>
                </a:solidFill>
                <a:latin typeface="Candara" pitchFamily="34" charset="0"/>
              </a:rPr>
              <a:t>Be especially quiet in areas where </a:t>
            </a:r>
          </a:p>
          <a:p>
            <a:pPr marL="342900" indent="-342900" algn="l">
              <a:lnSpc>
                <a:spcPct val="80000"/>
              </a:lnSpc>
              <a:spcBef>
                <a:spcPct val="20000"/>
              </a:spcBef>
              <a:defRPr/>
            </a:pPr>
            <a:r>
              <a:rPr lang="en-US" sz="2000" dirty="0" smtClean="0">
                <a:solidFill>
                  <a:srgbClr val="002060"/>
                </a:solidFill>
                <a:latin typeface="Candara" pitchFamily="34" charset="0"/>
              </a:rPr>
              <a:t>	coworkers are on business calls or in </a:t>
            </a:r>
          </a:p>
          <a:p>
            <a:pPr marL="342900" indent="-342900" algn="l">
              <a:lnSpc>
                <a:spcPct val="80000"/>
              </a:lnSpc>
              <a:spcBef>
                <a:spcPct val="20000"/>
              </a:spcBef>
              <a:defRPr/>
            </a:pPr>
            <a:r>
              <a:rPr lang="en-US" sz="2000" dirty="0" smtClean="0">
                <a:solidFill>
                  <a:srgbClr val="002060"/>
                </a:solidFill>
                <a:latin typeface="Candara" pitchFamily="34" charset="0"/>
              </a:rPr>
              <a:t>	conversations with other coworkers.</a:t>
            </a:r>
          </a:p>
          <a:p>
            <a:pPr marL="342900" indent="-342900" algn="l">
              <a:lnSpc>
                <a:spcPct val="80000"/>
              </a:lnSpc>
              <a:spcBef>
                <a:spcPct val="20000"/>
              </a:spcBef>
              <a:defRPr/>
            </a:pPr>
            <a:r>
              <a:rPr lang="en-US" sz="1800" dirty="0" smtClean="0">
                <a:solidFill>
                  <a:srgbClr val="002060"/>
                </a:solidFill>
                <a:latin typeface="Candara" pitchFamily="34" charset="0"/>
              </a:rPr>
              <a:t/>
            </a:r>
            <a:br>
              <a:rPr lang="en-US" sz="1800" dirty="0" smtClean="0">
                <a:solidFill>
                  <a:srgbClr val="002060"/>
                </a:solidFill>
                <a:latin typeface="Candara" pitchFamily="34" charset="0"/>
              </a:rPr>
            </a:br>
            <a:endParaRPr lang="en-US" sz="1800" dirty="0" smtClean="0">
              <a:solidFill>
                <a:srgbClr val="002060"/>
              </a:solidFill>
              <a:latin typeface="Candara" pitchFamily="34" charset="0"/>
            </a:endParaRPr>
          </a:p>
        </p:txBody>
      </p:sp>
      <p:sp>
        <p:nvSpPr>
          <p:cNvPr id="7" name="Oval 6"/>
          <p:cNvSpPr/>
          <p:nvPr/>
        </p:nvSpPr>
        <p:spPr bwMode="auto">
          <a:xfrm>
            <a:off x="304800" y="1752600"/>
            <a:ext cx="762000" cy="838200"/>
          </a:xfrm>
          <a:prstGeom prst="ellipse">
            <a:avLst/>
          </a:prstGeom>
          <a:gradFill rotWithShape="1">
            <a:gsLst>
              <a:gs pos="0">
                <a:schemeClr val="accent5">
                  <a:lumMod val="75000"/>
                </a:schemeClr>
              </a:gs>
              <a:gs pos="100000">
                <a:schemeClr val="bg2">
                  <a:alpha val="14999"/>
                </a:schemeClr>
              </a:gs>
            </a:gsLst>
            <a:lin ang="5400000" scaled="1"/>
          </a:gra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1" u="none" strike="noStrike" cap="none" normalizeH="0" baseline="0" dirty="0" smtClean="0">
                <a:ln>
                  <a:noFill/>
                </a:ln>
                <a:solidFill>
                  <a:srgbClr val="002060"/>
                </a:solidFill>
                <a:effectLst/>
                <a:latin typeface="Arial Black" pitchFamily="34" charset="0"/>
                <a:cs typeface="Aharoni" pitchFamily="2" charset="-79"/>
              </a:rPr>
              <a:t>8</a:t>
            </a:r>
          </a:p>
        </p:txBody>
      </p:sp>
      <p:pic>
        <p:nvPicPr>
          <p:cNvPr id="4098" name="Picture 2" descr="C:\Users\User\Desktop\training\office-etiquette-basics.jpg"/>
          <p:cNvPicPr>
            <a:picLocks noChangeAspect="1" noChangeArrowheads="1"/>
          </p:cNvPicPr>
          <p:nvPr/>
        </p:nvPicPr>
        <p:blipFill>
          <a:blip r:embed="rId2" cstate="print"/>
          <a:srcRect/>
          <a:stretch>
            <a:fillRect/>
          </a:stretch>
        </p:blipFill>
        <p:spPr bwMode="auto">
          <a:xfrm>
            <a:off x="5791200" y="3962400"/>
            <a:ext cx="3200400" cy="2667000"/>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838200"/>
            <a:ext cx="9144000" cy="830997"/>
          </a:xfrm>
          <a:prstGeom prst="rect">
            <a:avLst/>
          </a:prstGeom>
          <a:noFill/>
        </p:spPr>
        <p:txBody>
          <a:bodyPr wrap="square" lIns="91440" tIns="45720" rIns="91440" bIns="45720">
            <a:spAutoFit/>
          </a:bodyPr>
          <a:lstStyle/>
          <a:p>
            <a:r>
              <a:rPr lang="en-US" sz="4800" dirty="0" smtClean="0">
                <a:ln w="18415" cmpd="sng">
                  <a:solidFill>
                    <a:schemeClr val="accent1">
                      <a:lumMod val="75000"/>
                      <a:alpha val="41000"/>
                    </a:schemeClr>
                  </a:solidFill>
                  <a:prstDash val="solid"/>
                </a:ln>
                <a:solidFill>
                  <a:schemeClr val="accent5">
                    <a:lumMod val="50000"/>
                    <a:alpha val="95000"/>
                  </a:schemeClr>
                </a:solidFill>
                <a:effectLst>
                  <a:outerShdw blurRad="165100" dist="38100" dir="20940000" sx="99000" sy="99000" algn="r" rotWithShape="0">
                    <a:prstClr val="black">
                      <a:alpha val="52000"/>
                    </a:prstClr>
                  </a:outerShdw>
                </a:effectLst>
                <a:latin typeface="Century Gothic" pitchFamily="34" charset="0"/>
                <a:cs typeface="Vijaya" pitchFamily="34" charset="0"/>
              </a:rPr>
              <a:t>Etiquette Basics</a:t>
            </a:r>
            <a:endParaRPr lang="en-US" sz="4800" dirty="0">
              <a:ln w="18415" cmpd="sng">
                <a:solidFill>
                  <a:schemeClr val="accent1">
                    <a:lumMod val="75000"/>
                    <a:alpha val="41000"/>
                  </a:schemeClr>
                </a:solidFill>
                <a:prstDash val="solid"/>
              </a:ln>
              <a:solidFill>
                <a:schemeClr val="accent5">
                  <a:lumMod val="50000"/>
                  <a:alpha val="95000"/>
                </a:schemeClr>
              </a:solidFill>
              <a:effectLst>
                <a:outerShdw blurRad="165100" dist="38100" dir="20940000" sx="99000" sy="99000" algn="r" rotWithShape="0">
                  <a:prstClr val="black">
                    <a:alpha val="52000"/>
                  </a:prstClr>
                </a:outerShdw>
              </a:effectLst>
              <a:latin typeface="Century Gothic" pitchFamily="34" charset="0"/>
              <a:cs typeface="Vijaya" pitchFamily="34" charset="0"/>
            </a:endParaRPr>
          </a:p>
        </p:txBody>
      </p:sp>
      <p:sp>
        <p:nvSpPr>
          <p:cNvPr id="6" name="Rectangle 5"/>
          <p:cNvSpPr txBox="1">
            <a:spLocks noChangeArrowheads="1"/>
          </p:cNvSpPr>
          <p:nvPr/>
        </p:nvSpPr>
        <p:spPr bwMode="auto">
          <a:xfrm>
            <a:off x="838200" y="1676400"/>
            <a:ext cx="75438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defTabSz="914400" rtl="0" eaLnBrk="1" fontAlgn="base" latinLnBrk="0" hangingPunct="1">
              <a:lnSpc>
                <a:spcPct val="80000"/>
              </a:lnSpc>
              <a:spcBef>
                <a:spcPct val="20000"/>
              </a:spcBef>
              <a:spcAft>
                <a:spcPct val="0"/>
              </a:spcAft>
              <a:buClrTx/>
              <a:buSzTx/>
              <a:buFontTx/>
              <a:buNone/>
              <a:tabLst/>
              <a:defRPr/>
            </a:pPr>
            <a:endParaRPr kumimoji="0" lang="en-US" b="0" i="0" u="none" strike="noStrike" kern="0" cap="none" spc="0" normalizeH="0" noProof="0" dirty="0" smtClean="0">
              <a:ln>
                <a:noFill/>
              </a:ln>
              <a:solidFill>
                <a:srgbClr val="002060"/>
              </a:solidFill>
              <a:effectLst/>
              <a:uLnTx/>
              <a:uFillTx/>
              <a:latin typeface="Candara" pitchFamily="34" charset="0"/>
            </a:endParaRPr>
          </a:p>
          <a:p>
            <a:pPr marL="342900" marR="0" lvl="0" indent="-342900" algn="l" defTabSz="914400" rtl="0" eaLnBrk="1" fontAlgn="base" latinLnBrk="0" hangingPunct="1">
              <a:lnSpc>
                <a:spcPct val="80000"/>
              </a:lnSpc>
              <a:spcBef>
                <a:spcPct val="20000"/>
              </a:spcBef>
              <a:spcAft>
                <a:spcPct val="0"/>
              </a:spcAft>
              <a:buClrTx/>
              <a:buSzTx/>
              <a:tabLst/>
              <a:defRPr/>
            </a:pPr>
            <a:r>
              <a:rPr lang="en-US" b="1" kern="0" dirty="0" smtClean="0">
                <a:solidFill>
                  <a:srgbClr val="002060"/>
                </a:solidFill>
                <a:latin typeface="Candara" pitchFamily="34" charset="0"/>
              </a:rPr>
              <a:t>   </a:t>
            </a:r>
            <a:r>
              <a:rPr lang="en-US" sz="2800" b="1" kern="0" dirty="0" smtClean="0">
                <a:solidFill>
                  <a:srgbClr val="002060"/>
                </a:solidFill>
                <a:latin typeface="Candara" pitchFamily="34" charset="0"/>
              </a:rPr>
              <a:t>STAY HOME WITH THE SNIFFLES</a:t>
            </a:r>
          </a:p>
          <a:p>
            <a:pPr marL="342900" lvl="0" indent="-342900" algn="l">
              <a:lnSpc>
                <a:spcPct val="80000"/>
              </a:lnSpc>
              <a:spcBef>
                <a:spcPct val="20000"/>
              </a:spcBef>
              <a:defRPr/>
            </a:pPr>
            <a:endParaRPr lang="en-US" sz="1000" kern="0" dirty="0" smtClean="0">
              <a:solidFill>
                <a:srgbClr val="002060"/>
              </a:solidFill>
              <a:latin typeface="Candara" pitchFamily="34" charset="0"/>
            </a:endParaRPr>
          </a:p>
          <a:p>
            <a:pPr marL="342900" lvl="0" indent="-342900" algn="l">
              <a:lnSpc>
                <a:spcPct val="80000"/>
              </a:lnSpc>
              <a:spcBef>
                <a:spcPct val="20000"/>
              </a:spcBef>
              <a:defRPr/>
            </a:pPr>
            <a:r>
              <a:rPr lang="en-US" kern="0" dirty="0" smtClean="0">
                <a:solidFill>
                  <a:srgbClr val="002060"/>
                </a:solidFill>
                <a:latin typeface="Candara" pitchFamily="34" charset="0"/>
              </a:rPr>
              <a:t>		You may feel you should be applauded for bravely soldiering into work when ill, but no-one else will.</a:t>
            </a:r>
          </a:p>
          <a:p>
            <a:pPr marL="342900" lvl="0" indent="-342900" algn="l">
              <a:lnSpc>
                <a:spcPct val="80000"/>
              </a:lnSpc>
              <a:spcBef>
                <a:spcPct val="20000"/>
              </a:spcBef>
              <a:defRPr/>
            </a:pPr>
            <a:r>
              <a:rPr lang="en-US" kern="0" dirty="0" smtClean="0">
                <a:solidFill>
                  <a:srgbClr val="002060"/>
                </a:solidFill>
                <a:latin typeface="Candara" pitchFamily="34" charset="0"/>
              </a:rPr>
              <a:t>		 </a:t>
            </a:r>
          </a:p>
          <a:p>
            <a:pPr marL="342900" lvl="0" indent="-342900" algn="l">
              <a:lnSpc>
                <a:spcPct val="80000"/>
              </a:lnSpc>
              <a:spcBef>
                <a:spcPct val="20000"/>
              </a:spcBef>
              <a:defRPr/>
            </a:pPr>
            <a:r>
              <a:rPr lang="en-US" kern="0" dirty="0" smtClean="0">
                <a:solidFill>
                  <a:srgbClr val="002060"/>
                </a:solidFill>
                <a:latin typeface="Candara" pitchFamily="34" charset="0"/>
              </a:rPr>
              <a:t>		If you absolutely must appear, </a:t>
            </a:r>
          </a:p>
          <a:p>
            <a:pPr marL="342900" lvl="0" indent="-342900" algn="l">
              <a:lnSpc>
                <a:spcPct val="80000"/>
              </a:lnSpc>
              <a:spcBef>
                <a:spcPct val="20000"/>
              </a:spcBef>
              <a:defRPr/>
            </a:pPr>
            <a:r>
              <a:rPr lang="en-US" kern="0" dirty="0" smtClean="0">
                <a:solidFill>
                  <a:srgbClr val="002060"/>
                </a:solidFill>
                <a:latin typeface="Candara" pitchFamily="34" charset="0"/>
              </a:rPr>
              <a:t>	be considerate and use tissues </a:t>
            </a:r>
          </a:p>
          <a:p>
            <a:pPr marL="342900" lvl="0" indent="-342900" algn="l">
              <a:lnSpc>
                <a:spcPct val="80000"/>
              </a:lnSpc>
              <a:spcBef>
                <a:spcPct val="20000"/>
              </a:spcBef>
              <a:defRPr/>
            </a:pPr>
            <a:r>
              <a:rPr lang="en-US" kern="0" dirty="0" smtClean="0">
                <a:solidFill>
                  <a:srgbClr val="002060"/>
                </a:solidFill>
                <a:latin typeface="Candara" pitchFamily="34" charset="0"/>
              </a:rPr>
              <a:t>	and wash your hands frequently</a:t>
            </a:r>
          </a:p>
          <a:p>
            <a:pPr marL="342900" lvl="0" indent="-342900" algn="l">
              <a:lnSpc>
                <a:spcPct val="80000"/>
              </a:lnSpc>
              <a:spcBef>
                <a:spcPct val="20000"/>
              </a:spcBef>
              <a:defRPr/>
            </a:pPr>
            <a:r>
              <a:rPr lang="en-US" kern="0" dirty="0" smtClean="0">
                <a:solidFill>
                  <a:srgbClr val="002060"/>
                </a:solidFill>
                <a:latin typeface="Candara" pitchFamily="34" charset="0"/>
              </a:rPr>
              <a:t>	 to reduce the spread of germs. </a:t>
            </a:r>
          </a:p>
        </p:txBody>
      </p:sp>
      <p:sp>
        <p:nvSpPr>
          <p:cNvPr id="7" name="Oval 6"/>
          <p:cNvSpPr/>
          <p:nvPr/>
        </p:nvSpPr>
        <p:spPr bwMode="auto">
          <a:xfrm>
            <a:off x="304800" y="1752600"/>
            <a:ext cx="762000" cy="838200"/>
          </a:xfrm>
          <a:prstGeom prst="ellipse">
            <a:avLst/>
          </a:prstGeom>
          <a:gradFill rotWithShape="1">
            <a:gsLst>
              <a:gs pos="0">
                <a:schemeClr val="accent5">
                  <a:lumMod val="75000"/>
                </a:schemeClr>
              </a:gs>
              <a:gs pos="100000">
                <a:schemeClr val="bg2">
                  <a:alpha val="14999"/>
                </a:schemeClr>
              </a:gs>
            </a:gsLst>
            <a:lin ang="5400000" scaled="1"/>
          </a:gra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i="1" dirty="0" smtClean="0">
                <a:solidFill>
                  <a:srgbClr val="002060"/>
                </a:solidFill>
                <a:latin typeface="Arial Black" pitchFamily="34" charset="0"/>
                <a:cs typeface="Aharoni" pitchFamily="2" charset="-79"/>
              </a:rPr>
              <a:t>9</a:t>
            </a:r>
            <a:endParaRPr kumimoji="0" lang="en-US" sz="2400" b="0" i="1" u="none" strike="noStrike" cap="none" normalizeH="0" baseline="0" dirty="0" smtClean="0">
              <a:ln>
                <a:noFill/>
              </a:ln>
              <a:solidFill>
                <a:srgbClr val="002060"/>
              </a:solidFill>
              <a:effectLst/>
              <a:latin typeface="Arial Black" pitchFamily="34" charset="0"/>
              <a:cs typeface="Aharoni" pitchFamily="2" charset="-79"/>
            </a:endParaRPr>
          </a:p>
        </p:txBody>
      </p:sp>
      <p:pic>
        <p:nvPicPr>
          <p:cNvPr id="5122" name="Picture 2" descr="C:\Users\User\Desktop\training\download (4).jpg"/>
          <p:cNvPicPr>
            <a:picLocks noChangeAspect="1" noChangeArrowheads="1"/>
          </p:cNvPicPr>
          <p:nvPr/>
        </p:nvPicPr>
        <p:blipFill>
          <a:blip r:embed="rId2" cstate="print"/>
          <a:srcRect/>
          <a:stretch>
            <a:fillRect/>
          </a:stretch>
        </p:blipFill>
        <p:spPr bwMode="auto">
          <a:xfrm>
            <a:off x="5638800" y="3581400"/>
            <a:ext cx="3352800" cy="2895600"/>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5" name="Rectangle 4"/>
          <p:cNvSpPr/>
          <p:nvPr/>
        </p:nvSpPr>
        <p:spPr>
          <a:xfrm>
            <a:off x="0" y="838200"/>
            <a:ext cx="9144000" cy="830997"/>
          </a:xfrm>
          <a:prstGeom prst="rect">
            <a:avLst/>
          </a:prstGeom>
          <a:noFill/>
        </p:spPr>
        <p:txBody>
          <a:bodyPr wrap="square" lIns="91440" tIns="45720" rIns="91440" bIns="45720">
            <a:spAutoFit/>
          </a:bodyPr>
          <a:lstStyle/>
          <a:p>
            <a:r>
              <a:rPr lang="en-US" sz="4800" dirty="0" smtClean="0">
                <a:ln w="18415" cmpd="sng">
                  <a:solidFill>
                    <a:schemeClr val="accent1">
                      <a:lumMod val="75000"/>
                      <a:alpha val="41000"/>
                    </a:schemeClr>
                  </a:solidFill>
                  <a:prstDash val="solid"/>
                </a:ln>
                <a:solidFill>
                  <a:schemeClr val="accent5">
                    <a:lumMod val="50000"/>
                    <a:alpha val="95000"/>
                  </a:schemeClr>
                </a:solidFill>
                <a:effectLst>
                  <a:outerShdw blurRad="165100" dist="38100" dir="20940000" sx="99000" sy="99000" algn="r" rotWithShape="0">
                    <a:prstClr val="black">
                      <a:alpha val="52000"/>
                    </a:prstClr>
                  </a:outerShdw>
                </a:effectLst>
                <a:latin typeface="Century Gothic" pitchFamily="34" charset="0"/>
                <a:cs typeface="Vijaya" pitchFamily="34" charset="0"/>
              </a:rPr>
              <a:t>Etiquette Basics</a:t>
            </a:r>
            <a:endParaRPr lang="en-US" sz="4800" dirty="0">
              <a:ln w="18415" cmpd="sng">
                <a:solidFill>
                  <a:schemeClr val="accent1">
                    <a:lumMod val="75000"/>
                    <a:alpha val="41000"/>
                  </a:schemeClr>
                </a:solidFill>
                <a:prstDash val="solid"/>
              </a:ln>
              <a:solidFill>
                <a:schemeClr val="accent5">
                  <a:lumMod val="50000"/>
                  <a:alpha val="95000"/>
                </a:schemeClr>
              </a:solidFill>
              <a:effectLst>
                <a:outerShdw blurRad="165100" dist="38100" dir="20940000" sx="99000" sy="99000" algn="r" rotWithShape="0">
                  <a:prstClr val="black">
                    <a:alpha val="52000"/>
                  </a:prstClr>
                </a:outerShdw>
              </a:effectLst>
              <a:latin typeface="Century Gothic" pitchFamily="34" charset="0"/>
              <a:cs typeface="Vijaya" pitchFamily="34" charset="0"/>
            </a:endParaRPr>
          </a:p>
        </p:txBody>
      </p:sp>
      <p:sp>
        <p:nvSpPr>
          <p:cNvPr id="6" name="Rectangle 5"/>
          <p:cNvSpPr txBox="1">
            <a:spLocks noChangeArrowheads="1"/>
          </p:cNvSpPr>
          <p:nvPr/>
        </p:nvSpPr>
        <p:spPr bwMode="auto">
          <a:xfrm>
            <a:off x="838200" y="1676400"/>
            <a:ext cx="75438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defTabSz="914400" rtl="0" eaLnBrk="1" fontAlgn="base" latinLnBrk="0" hangingPunct="1">
              <a:lnSpc>
                <a:spcPct val="80000"/>
              </a:lnSpc>
              <a:spcBef>
                <a:spcPct val="20000"/>
              </a:spcBef>
              <a:spcAft>
                <a:spcPct val="0"/>
              </a:spcAft>
              <a:buClrTx/>
              <a:buSzTx/>
              <a:buFontTx/>
              <a:buNone/>
              <a:tabLst/>
              <a:defRPr/>
            </a:pPr>
            <a:endParaRPr kumimoji="0" lang="en-US" b="0" i="0" u="none" strike="noStrike" kern="0" cap="none" spc="0" normalizeH="0" noProof="0" dirty="0" smtClean="0">
              <a:ln>
                <a:noFill/>
              </a:ln>
              <a:solidFill>
                <a:srgbClr val="002060"/>
              </a:solidFill>
              <a:effectLst/>
              <a:uLnTx/>
              <a:uFillTx/>
              <a:latin typeface="Candara" pitchFamily="34" charset="0"/>
            </a:endParaRPr>
          </a:p>
          <a:p>
            <a:pPr marL="342900" marR="0" lvl="0" indent="-342900" algn="l" defTabSz="914400" rtl="0" eaLnBrk="1" fontAlgn="base" latinLnBrk="0" hangingPunct="1">
              <a:lnSpc>
                <a:spcPct val="80000"/>
              </a:lnSpc>
              <a:spcBef>
                <a:spcPct val="20000"/>
              </a:spcBef>
              <a:spcAft>
                <a:spcPct val="0"/>
              </a:spcAft>
              <a:buClrTx/>
              <a:buSzTx/>
              <a:tabLst/>
              <a:defRPr/>
            </a:pPr>
            <a:r>
              <a:rPr lang="en-US" b="1" kern="0" dirty="0" smtClean="0">
                <a:solidFill>
                  <a:srgbClr val="002060"/>
                </a:solidFill>
                <a:latin typeface="Candara" pitchFamily="34" charset="0"/>
              </a:rPr>
              <a:t>   </a:t>
            </a:r>
            <a:r>
              <a:rPr lang="en-US" sz="2800" b="1" kern="0" dirty="0" smtClean="0">
                <a:solidFill>
                  <a:srgbClr val="002060"/>
                </a:solidFill>
                <a:latin typeface="Candara" pitchFamily="34" charset="0"/>
              </a:rPr>
              <a:t>BE SENSITIVE TO OTHERS’ NEED FOR PRIVACY</a:t>
            </a:r>
          </a:p>
          <a:p>
            <a:pPr marL="342900" marR="0" lvl="0" indent="-342900" algn="l" defTabSz="914400" rtl="0" eaLnBrk="1" fontAlgn="base" latinLnBrk="0" hangingPunct="1">
              <a:lnSpc>
                <a:spcPct val="80000"/>
              </a:lnSpc>
              <a:spcBef>
                <a:spcPct val="20000"/>
              </a:spcBef>
              <a:spcAft>
                <a:spcPct val="0"/>
              </a:spcAft>
              <a:buClrTx/>
              <a:buSzTx/>
              <a:tabLst/>
              <a:defRPr/>
            </a:pPr>
            <a:endParaRPr lang="en-US" sz="900" b="1" kern="0" dirty="0" smtClean="0">
              <a:solidFill>
                <a:srgbClr val="002060"/>
              </a:solidFill>
              <a:latin typeface="Candara" pitchFamily="34" charset="0"/>
            </a:endParaRPr>
          </a:p>
          <a:p>
            <a:pPr marL="342900" lvl="0" indent="-342900" algn="l">
              <a:lnSpc>
                <a:spcPct val="80000"/>
              </a:lnSpc>
              <a:spcBef>
                <a:spcPct val="20000"/>
              </a:spcBef>
              <a:defRPr/>
            </a:pPr>
            <a:r>
              <a:rPr lang="en-US" kern="0" dirty="0" smtClean="0">
                <a:solidFill>
                  <a:srgbClr val="002060"/>
                </a:solidFill>
                <a:latin typeface="Candara" pitchFamily="34" charset="0"/>
              </a:rPr>
              <a:t>		Don’t read someone else’s faxes, emails, mail or</a:t>
            </a:r>
          </a:p>
          <a:p>
            <a:pPr marL="342900" lvl="0" indent="-342900" algn="l">
              <a:lnSpc>
                <a:spcPct val="80000"/>
              </a:lnSpc>
              <a:spcBef>
                <a:spcPct val="20000"/>
              </a:spcBef>
              <a:defRPr/>
            </a:pPr>
            <a:r>
              <a:rPr lang="en-US" kern="0" dirty="0" smtClean="0">
                <a:solidFill>
                  <a:srgbClr val="002060"/>
                </a:solidFill>
                <a:latin typeface="Candara" pitchFamily="34" charset="0"/>
              </a:rPr>
              <a:t>	 computer screens.  </a:t>
            </a:r>
          </a:p>
          <a:p>
            <a:pPr marL="342900" lvl="0" indent="-342900" algn="l">
              <a:lnSpc>
                <a:spcPct val="80000"/>
              </a:lnSpc>
              <a:spcBef>
                <a:spcPct val="20000"/>
              </a:spcBef>
              <a:defRPr/>
            </a:pPr>
            <a:r>
              <a:rPr lang="en-US" kern="0" dirty="0" smtClean="0">
                <a:solidFill>
                  <a:srgbClr val="002060"/>
                </a:solidFill>
                <a:latin typeface="Candara" pitchFamily="34" charset="0"/>
              </a:rPr>
              <a:t>	</a:t>
            </a:r>
          </a:p>
          <a:p>
            <a:pPr marL="342900" lvl="0" indent="-342900" algn="l">
              <a:lnSpc>
                <a:spcPct val="80000"/>
              </a:lnSpc>
              <a:spcBef>
                <a:spcPct val="20000"/>
              </a:spcBef>
              <a:defRPr/>
            </a:pPr>
            <a:r>
              <a:rPr lang="en-US" kern="0" dirty="0" smtClean="0">
                <a:solidFill>
                  <a:srgbClr val="002060"/>
                </a:solidFill>
                <a:latin typeface="Candara" pitchFamily="34" charset="0"/>
              </a:rPr>
              <a:t>		If you need to discuss anything </a:t>
            </a:r>
          </a:p>
          <a:p>
            <a:pPr marL="342900" lvl="0" indent="-342900" algn="l">
              <a:lnSpc>
                <a:spcPct val="80000"/>
              </a:lnSpc>
              <a:spcBef>
                <a:spcPct val="20000"/>
              </a:spcBef>
              <a:defRPr/>
            </a:pPr>
            <a:r>
              <a:rPr lang="en-US" kern="0" dirty="0" smtClean="0">
                <a:solidFill>
                  <a:srgbClr val="002060"/>
                </a:solidFill>
                <a:latin typeface="Candara" pitchFamily="34" charset="0"/>
              </a:rPr>
              <a:t>	sensitive or private with another </a:t>
            </a:r>
          </a:p>
          <a:p>
            <a:pPr marL="342900" lvl="0" indent="-342900" algn="l">
              <a:lnSpc>
                <a:spcPct val="80000"/>
              </a:lnSpc>
              <a:spcBef>
                <a:spcPct val="20000"/>
              </a:spcBef>
              <a:defRPr/>
            </a:pPr>
            <a:r>
              <a:rPr lang="en-US" kern="0" dirty="0" smtClean="0">
                <a:solidFill>
                  <a:srgbClr val="002060"/>
                </a:solidFill>
                <a:latin typeface="Candara" pitchFamily="34" charset="0"/>
              </a:rPr>
              <a:t>	colleague, find a room where you </a:t>
            </a:r>
          </a:p>
          <a:p>
            <a:pPr marL="342900" lvl="0" indent="-342900" algn="l">
              <a:lnSpc>
                <a:spcPct val="80000"/>
              </a:lnSpc>
              <a:spcBef>
                <a:spcPct val="20000"/>
              </a:spcBef>
              <a:defRPr/>
            </a:pPr>
            <a:r>
              <a:rPr lang="en-US" kern="0" dirty="0" smtClean="0">
                <a:solidFill>
                  <a:srgbClr val="002060"/>
                </a:solidFill>
                <a:latin typeface="Candara" pitchFamily="34" charset="0"/>
              </a:rPr>
              <a:t>	can shut the door and nobody else </a:t>
            </a:r>
          </a:p>
          <a:p>
            <a:pPr marL="342900" lvl="0" indent="-342900" algn="l">
              <a:lnSpc>
                <a:spcPct val="80000"/>
              </a:lnSpc>
              <a:spcBef>
                <a:spcPct val="20000"/>
              </a:spcBef>
              <a:defRPr/>
            </a:pPr>
            <a:r>
              <a:rPr lang="en-US" kern="0" dirty="0" smtClean="0">
                <a:solidFill>
                  <a:srgbClr val="002060"/>
                </a:solidFill>
                <a:latin typeface="Candara" pitchFamily="34" charset="0"/>
              </a:rPr>
              <a:t>	can overhear you.  </a:t>
            </a:r>
            <a:r>
              <a:rPr lang="en-US" sz="1800" dirty="0" smtClean="0">
                <a:solidFill>
                  <a:srgbClr val="002060"/>
                </a:solidFill>
                <a:latin typeface="Candara" pitchFamily="34" charset="0"/>
              </a:rPr>
              <a:t/>
            </a:r>
            <a:br>
              <a:rPr lang="en-US" sz="1800" dirty="0" smtClean="0">
                <a:solidFill>
                  <a:srgbClr val="002060"/>
                </a:solidFill>
                <a:latin typeface="Candara" pitchFamily="34" charset="0"/>
              </a:rPr>
            </a:br>
            <a:endParaRPr lang="en-US" sz="1800" dirty="0" smtClean="0">
              <a:solidFill>
                <a:srgbClr val="002060"/>
              </a:solidFill>
              <a:latin typeface="Candara" pitchFamily="34" charset="0"/>
            </a:endParaRPr>
          </a:p>
        </p:txBody>
      </p:sp>
      <p:sp>
        <p:nvSpPr>
          <p:cNvPr id="7" name="Oval 6"/>
          <p:cNvSpPr/>
          <p:nvPr/>
        </p:nvSpPr>
        <p:spPr bwMode="auto">
          <a:xfrm>
            <a:off x="304800" y="1752600"/>
            <a:ext cx="762000" cy="838200"/>
          </a:xfrm>
          <a:prstGeom prst="ellipse">
            <a:avLst/>
          </a:prstGeom>
          <a:gradFill rotWithShape="1">
            <a:gsLst>
              <a:gs pos="0">
                <a:schemeClr val="accent5">
                  <a:lumMod val="75000"/>
                </a:schemeClr>
              </a:gs>
              <a:gs pos="100000">
                <a:schemeClr val="bg2">
                  <a:alpha val="14999"/>
                </a:schemeClr>
              </a:gs>
            </a:gsLst>
            <a:lin ang="5400000" scaled="1"/>
          </a:gra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i="1" dirty="0" smtClean="0">
                <a:solidFill>
                  <a:srgbClr val="002060"/>
                </a:solidFill>
                <a:latin typeface="Arial Black" pitchFamily="34" charset="0"/>
                <a:cs typeface="Aharoni" pitchFamily="2" charset="-79"/>
              </a:rPr>
              <a:t>10</a:t>
            </a:r>
            <a:endParaRPr kumimoji="0" lang="en-US" sz="2400" b="0" i="1" u="none" strike="noStrike" cap="none" normalizeH="0" baseline="0" dirty="0" smtClean="0">
              <a:ln>
                <a:noFill/>
              </a:ln>
              <a:solidFill>
                <a:srgbClr val="002060"/>
              </a:solidFill>
              <a:effectLst/>
              <a:latin typeface="Arial Black" pitchFamily="34" charset="0"/>
              <a:cs typeface="Aharoni" pitchFamily="2" charset="-79"/>
            </a:endParaRPr>
          </a:p>
        </p:txBody>
      </p:sp>
      <p:pic>
        <p:nvPicPr>
          <p:cNvPr id="7170" name="Picture 2" descr="C:\Users\User\Desktop\training\images (14).jpg"/>
          <p:cNvPicPr>
            <a:picLocks noChangeAspect="1" noChangeArrowheads="1"/>
          </p:cNvPicPr>
          <p:nvPr/>
        </p:nvPicPr>
        <p:blipFill>
          <a:blip r:embed="rId4" cstate="print"/>
          <a:srcRect/>
          <a:stretch>
            <a:fillRect/>
          </a:stretch>
        </p:blipFill>
        <p:spPr bwMode="auto">
          <a:xfrm rot="461642">
            <a:off x="6176468" y="3591113"/>
            <a:ext cx="2590800" cy="2514600"/>
          </a:xfrm>
          <a:prstGeom prst="rect">
            <a:avLst/>
          </a:prstGeom>
          <a:ln>
            <a:noFill/>
          </a:ln>
          <a:effectLst>
            <a:softEdge rad="112500"/>
          </a:effectLst>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 Diagonal Corner Rectangle 4"/>
          <p:cNvSpPr/>
          <p:nvPr/>
        </p:nvSpPr>
        <p:spPr bwMode="auto">
          <a:xfrm>
            <a:off x="762000" y="2057400"/>
            <a:ext cx="7772400" cy="3886200"/>
          </a:xfrm>
          <a:prstGeom prst="round2DiagRect">
            <a:avLst/>
          </a:prstGeom>
          <a:gradFill rotWithShape="1">
            <a:gsLst>
              <a:gs pos="0">
                <a:schemeClr val="bg2">
                  <a:gamma/>
                  <a:tint val="26667"/>
                  <a:invGamma/>
                </a:schemeClr>
              </a:gs>
              <a:gs pos="100000">
                <a:schemeClr val="bg2">
                  <a:alpha val="14999"/>
                </a:schemeClr>
              </a:gs>
            </a:gsLst>
            <a:lin ang="5400000" scaled="1"/>
          </a:gra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ndParaRPr>
          </a:p>
        </p:txBody>
      </p:sp>
      <p:sp>
        <p:nvSpPr>
          <p:cNvPr id="4" name="Rectangle 3"/>
          <p:cNvSpPr/>
          <p:nvPr/>
        </p:nvSpPr>
        <p:spPr>
          <a:xfrm>
            <a:off x="990600" y="2514600"/>
            <a:ext cx="7239000" cy="3046988"/>
          </a:xfrm>
          <a:prstGeom prst="rect">
            <a:avLst/>
          </a:prstGeom>
        </p:spPr>
        <p:txBody>
          <a:bodyPr wrap="square">
            <a:spAutoFit/>
          </a:bodyPr>
          <a:lstStyle/>
          <a:p>
            <a:r>
              <a:rPr lang="en-US" sz="2000" i="1" dirty="0" smtClean="0">
                <a:latin typeface="Century Gothic" pitchFamily="34" charset="0"/>
              </a:rPr>
              <a:t>“</a:t>
            </a:r>
            <a:r>
              <a:rPr lang="en-US" b="1" dirty="0" smtClean="0">
                <a:solidFill>
                  <a:schemeClr val="accent5">
                    <a:lumMod val="25000"/>
                  </a:schemeClr>
                </a:solidFill>
                <a:latin typeface="Century Gothic" pitchFamily="34" charset="0"/>
                <a:cs typeface="JasmineUPC" pitchFamily="18" charset="-34"/>
              </a:rPr>
              <a:t>Don’t reserve your best behavior for special occasions. You can’t have two sets of manners, two social codes – one for those you admire and want to impress, another for those whom you consider unimportant. You must be the same to all people.”</a:t>
            </a:r>
            <a:br>
              <a:rPr lang="en-US" b="1" dirty="0" smtClean="0">
                <a:solidFill>
                  <a:schemeClr val="accent5">
                    <a:lumMod val="25000"/>
                  </a:schemeClr>
                </a:solidFill>
                <a:latin typeface="Century Gothic" pitchFamily="34" charset="0"/>
                <a:cs typeface="JasmineUPC" pitchFamily="18" charset="-34"/>
              </a:rPr>
            </a:br>
            <a:r>
              <a:rPr lang="en-US" b="1" dirty="0" smtClean="0">
                <a:solidFill>
                  <a:schemeClr val="accent5">
                    <a:lumMod val="25000"/>
                  </a:schemeClr>
                </a:solidFill>
                <a:latin typeface="Century Gothic" pitchFamily="34" charset="0"/>
                <a:cs typeface="JasmineUPC" pitchFamily="18" charset="-34"/>
              </a:rPr>
              <a:t>			            </a:t>
            </a:r>
          </a:p>
          <a:p>
            <a:r>
              <a:rPr lang="en-US" b="1" i="1" dirty="0" smtClean="0">
                <a:solidFill>
                  <a:schemeClr val="accent5">
                    <a:lumMod val="25000"/>
                  </a:schemeClr>
                </a:solidFill>
                <a:latin typeface="Century Gothic" pitchFamily="34" charset="0"/>
                <a:cs typeface="JasmineUPC" pitchFamily="18" charset="-34"/>
              </a:rPr>
              <a:t>				</a:t>
            </a:r>
            <a:r>
              <a:rPr lang="en-US" sz="1400" i="1" dirty="0" smtClean="0">
                <a:solidFill>
                  <a:schemeClr val="accent5">
                    <a:lumMod val="25000"/>
                  </a:schemeClr>
                </a:solidFill>
                <a:latin typeface="Century Gothic" pitchFamily="34" charset="0"/>
                <a:cs typeface="JasmineUPC" pitchFamily="18" charset="-34"/>
              </a:rPr>
              <a:t>~</a:t>
            </a:r>
            <a:r>
              <a:rPr lang="en-US" sz="2000" dirty="0" smtClean="0">
                <a:solidFill>
                  <a:schemeClr val="accent5">
                    <a:lumMod val="25000"/>
                  </a:schemeClr>
                </a:solidFill>
                <a:latin typeface="Century Gothic" pitchFamily="34" charset="0"/>
                <a:cs typeface="JasmineUPC" pitchFamily="18" charset="-34"/>
              </a:rPr>
              <a:t>Lillian </a:t>
            </a:r>
            <a:r>
              <a:rPr lang="en-US" sz="2000" dirty="0" err="1" smtClean="0">
                <a:solidFill>
                  <a:schemeClr val="accent5">
                    <a:lumMod val="25000"/>
                  </a:schemeClr>
                </a:solidFill>
                <a:latin typeface="Century Gothic" pitchFamily="34" charset="0"/>
                <a:cs typeface="JasmineUPC" pitchFamily="18" charset="-34"/>
              </a:rPr>
              <a:t>Eichler</a:t>
            </a:r>
            <a:r>
              <a:rPr lang="en-US" sz="2000" dirty="0" smtClean="0">
                <a:solidFill>
                  <a:schemeClr val="accent5">
                    <a:lumMod val="25000"/>
                  </a:schemeClr>
                </a:solidFill>
                <a:latin typeface="Century Gothic" pitchFamily="34" charset="0"/>
                <a:cs typeface="JasmineUPC" pitchFamily="18" charset="-34"/>
              </a:rPr>
              <a:t> Watson</a:t>
            </a:r>
            <a:endParaRPr lang="en-US" sz="2800" dirty="0" smtClean="0">
              <a:solidFill>
                <a:schemeClr val="accent5">
                  <a:lumMod val="25000"/>
                </a:schemeClr>
              </a:solidFill>
              <a:latin typeface="Century Gothic" pitchFamily="34" charset="0"/>
              <a:cs typeface="JasmineUPC" pitchFamily="18" charset="-34"/>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bwMode="auto">
          <a:xfrm>
            <a:off x="990600" y="3276600"/>
            <a:ext cx="7315200" cy="2362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sz="5400" b="1" i="0" u="none" strike="noStrike" kern="0" cap="none" spc="50" normalizeH="0" baseline="0" noProof="0" dirty="0" smtClean="0">
                <a:ln w="13500">
                  <a:solidFill>
                    <a:schemeClr val="accent1">
                      <a:shade val="2500"/>
                      <a:alpha val="6500"/>
                    </a:schemeClr>
                  </a:solidFill>
                  <a:prstDash val="solid"/>
                </a:ln>
                <a:solidFill>
                  <a:srgbClr val="7030A0"/>
                </a:solidFill>
                <a:effectLst>
                  <a:innerShdw blurRad="50900" dist="38500" dir="13500000">
                    <a:srgbClr val="000000">
                      <a:alpha val="60000"/>
                    </a:srgbClr>
                  </a:innerShdw>
                </a:effectLst>
                <a:uLnTx/>
                <a:uFillTx/>
                <a:latin typeface="Aharoni" pitchFamily="2" charset="-79"/>
                <a:cs typeface="Aharoni" pitchFamily="2" charset="-79"/>
              </a:rPr>
              <a:t>Screamer!!!</a:t>
            </a:r>
            <a:endParaRPr kumimoji="0" lang="en-US" sz="5400" b="1" i="0" u="none" strike="noStrike" kern="0" cap="none" spc="50" normalizeH="0" baseline="0" noProof="0" dirty="0">
              <a:ln w="13500">
                <a:solidFill>
                  <a:schemeClr val="accent1">
                    <a:shade val="2500"/>
                    <a:alpha val="6500"/>
                  </a:schemeClr>
                </a:solidFill>
                <a:prstDash val="solid"/>
              </a:ln>
              <a:solidFill>
                <a:srgbClr val="7030A0"/>
              </a:solidFill>
              <a:effectLst>
                <a:innerShdw blurRad="50900" dist="38500" dir="13500000">
                  <a:srgbClr val="000000">
                    <a:alpha val="60000"/>
                  </a:srgbClr>
                </a:innerShdw>
              </a:effectLst>
              <a:uLnTx/>
              <a:uFillTx/>
              <a:latin typeface="Aharoni" pitchFamily="2" charset="-79"/>
              <a:cs typeface="Aharoni" pitchFamily="2" charset="-79"/>
            </a:endParaRPr>
          </a:p>
        </p:txBody>
      </p:sp>
      <p:pic>
        <p:nvPicPr>
          <p:cNvPr id="86018" name="Picture 2" descr="http://raisingelle.files.wordpress.com/2010/11/screaming-baby2.jpg"/>
          <p:cNvPicPr>
            <a:picLocks noChangeAspect="1" noChangeArrowheads="1"/>
          </p:cNvPicPr>
          <p:nvPr/>
        </p:nvPicPr>
        <p:blipFill>
          <a:blip r:embed="rId2" cstate="print"/>
          <a:srcRect/>
          <a:stretch>
            <a:fillRect/>
          </a:stretch>
        </p:blipFill>
        <p:spPr bwMode="auto">
          <a:xfrm>
            <a:off x="4953000" y="2362200"/>
            <a:ext cx="3352800" cy="3352800"/>
          </a:xfrm>
          <a:prstGeom prst="rect">
            <a:avLst/>
          </a:prstGeom>
          <a:ln>
            <a:noFill/>
          </a:ln>
          <a:effectLst>
            <a:softEdge rad="112500"/>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5" name="Picture 3" descr="C:\Users\User\Desktop\training\objectives.jpg"/>
          <p:cNvPicPr>
            <a:picLocks noChangeAspect="1" noChangeArrowheads="1"/>
          </p:cNvPicPr>
          <p:nvPr/>
        </p:nvPicPr>
        <p:blipFill>
          <a:blip r:embed="rId3" cstate="print"/>
          <a:srcRect/>
          <a:stretch>
            <a:fillRect/>
          </a:stretch>
        </p:blipFill>
        <p:spPr bwMode="auto">
          <a:xfrm>
            <a:off x="5867400" y="3962400"/>
            <a:ext cx="3276600" cy="2895601"/>
          </a:xfrm>
          <a:prstGeom prst="rect">
            <a:avLst/>
          </a:prstGeom>
          <a:ln>
            <a:noFill/>
          </a:ln>
          <a:effectLst>
            <a:softEdge rad="112500"/>
          </a:effectLst>
        </p:spPr>
      </p:pic>
      <p:sp>
        <p:nvSpPr>
          <p:cNvPr id="3075" name="Rectangle 5"/>
          <p:cNvSpPr>
            <a:spLocks noGrp="1" noChangeArrowheads="1"/>
          </p:cNvSpPr>
          <p:nvPr>
            <p:ph type="body" idx="1"/>
          </p:nvPr>
        </p:nvSpPr>
        <p:spPr>
          <a:xfrm>
            <a:off x="304800" y="2133600"/>
            <a:ext cx="8077200" cy="4495800"/>
          </a:xfrm>
        </p:spPr>
        <p:txBody>
          <a:bodyPr/>
          <a:lstStyle/>
          <a:p>
            <a:pPr eaLnBrk="1" hangingPunct="1">
              <a:lnSpc>
                <a:spcPct val="80000"/>
              </a:lnSpc>
            </a:pPr>
            <a:r>
              <a:rPr lang="en-US" sz="2800" dirty="0" smtClean="0">
                <a:solidFill>
                  <a:srgbClr val="002060"/>
                </a:solidFill>
                <a:latin typeface="Candara" pitchFamily="34" charset="0"/>
              </a:rPr>
              <a:t>To define office etiquette and stress the importance of creating a work environment conducive to positive interaction among employees</a:t>
            </a:r>
          </a:p>
          <a:p>
            <a:pPr eaLnBrk="1" hangingPunct="1">
              <a:lnSpc>
                <a:spcPct val="80000"/>
              </a:lnSpc>
            </a:pPr>
            <a:endParaRPr lang="en-US" sz="2800" dirty="0" smtClean="0">
              <a:solidFill>
                <a:srgbClr val="002060"/>
              </a:solidFill>
              <a:latin typeface="Candara" pitchFamily="34" charset="0"/>
            </a:endParaRPr>
          </a:p>
          <a:p>
            <a:pPr eaLnBrk="1" hangingPunct="1">
              <a:lnSpc>
                <a:spcPct val="80000"/>
              </a:lnSpc>
            </a:pPr>
            <a:r>
              <a:rPr lang="en-US" sz="2800" dirty="0" smtClean="0">
                <a:solidFill>
                  <a:srgbClr val="002060"/>
                </a:solidFill>
                <a:latin typeface="Candara" pitchFamily="34" charset="0"/>
              </a:rPr>
              <a:t>To identify behaviors considered</a:t>
            </a:r>
          </a:p>
          <a:p>
            <a:pPr eaLnBrk="1" hangingPunct="1">
              <a:lnSpc>
                <a:spcPct val="80000"/>
              </a:lnSpc>
              <a:buNone/>
            </a:pPr>
            <a:r>
              <a:rPr lang="en-US" sz="2800" dirty="0" smtClean="0">
                <a:solidFill>
                  <a:srgbClr val="002060"/>
                </a:solidFill>
                <a:latin typeface="Candara" pitchFamily="34" charset="0"/>
              </a:rPr>
              <a:t>	important for maintaining </a:t>
            </a:r>
          </a:p>
          <a:p>
            <a:pPr eaLnBrk="1" hangingPunct="1">
              <a:lnSpc>
                <a:spcPct val="80000"/>
              </a:lnSpc>
              <a:buNone/>
            </a:pPr>
            <a:r>
              <a:rPr lang="en-US" sz="2800" dirty="0" smtClean="0">
                <a:solidFill>
                  <a:srgbClr val="002060"/>
                </a:solidFill>
                <a:latin typeface="Candara" pitchFamily="34" charset="0"/>
              </a:rPr>
              <a:t>	workplace etiquette</a:t>
            </a:r>
          </a:p>
          <a:p>
            <a:pPr eaLnBrk="1" hangingPunct="1">
              <a:lnSpc>
                <a:spcPct val="80000"/>
              </a:lnSpc>
            </a:pPr>
            <a:endParaRPr lang="en-US" sz="2800" dirty="0" smtClean="0">
              <a:solidFill>
                <a:srgbClr val="002060"/>
              </a:solidFill>
              <a:latin typeface="Candara" pitchFamily="34" charset="0"/>
            </a:endParaRPr>
          </a:p>
          <a:p>
            <a:pPr eaLnBrk="1" hangingPunct="1">
              <a:lnSpc>
                <a:spcPct val="80000"/>
              </a:lnSpc>
            </a:pPr>
            <a:endParaRPr lang="ru-RU" sz="2400" dirty="0" smtClean="0">
              <a:solidFill>
                <a:srgbClr val="777777"/>
              </a:solidFill>
              <a:latin typeface="Candara" pitchFamily="34" charset="0"/>
            </a:endParaRPr>
          </a:p>
        </p:txBody>
      </p:sp>
      <p:sp>
        <p:nvSpPr>
          <p:cNvPr id="4" name="Rectangle 3"/>
          <p:cNvSpPr/>
          <p:nvPr/>
        </p:nvSpPr>
        <p:spPr>
          <a:xfrm>
            <a:off x="0" y="838200"/>
            <a:ext cx="9144000" cy="1015663"/>
          </a:xfrm>
          <a:prstGeom prst="rect">
            <a:avLst/>
          </a:prstGeom>
          <a:noFill/>
        </p:spPr>
        <p:txBody>
          <a:bodyPr wrap="square" lIns="91440" tIns="45720" rIns="91440" bIns="45720">
            <a:spAutoFit/>
          </a:bodyPr>
          <a:lstStyle/>
          <a:p>
            <a:r>
              <a:rPr lang="en-US" sz="4400" b="0" cap="none" spc="0" dirty="0" smtClean="0">
                <a:ln w="18415" cmpd="sng">
                  <a:solidFill>
                    <a:schemeClr val="accent1">
                      <a:lumMod val="75000"/>
                      <a:alpha val="41000"/>
                    </a:schemeClr>
                  </a:solidFill>
                  <a:prstDash val="solid"/>
                </a:ln>
                <a:solidFill>
                  <a:schemeClr val="accent5">
                    <a:lumMod val="50000"/>
                    <a:alpha val="95000"/>
                  </a:schemeClr>
                </a:solidFill>
                <a:effectLst>
                  <a:outerShdw blurRad="165100" dist="38100" dir="20940000" sx="99000" sy="99000" algn="r" rotWithShape="0">
                    <a:prstClr val="black">
                      <a:alpha val="52000"/>
                    </a:prstClr>
                  </a:outerShdw>
                </a:effectLst>
                <a:latin typeface="Pristina" pitchFamily="66" charset="0"/>
                <a:cs typeface="Vijaya" pitchFamily="34" charset="0"/>
              </a:rPr>
              <a:t>                             </a:t>
            </a:r>
            <a:r>
              <a:rPr lang="en-US" sz="6000" b="0" cap="none" spc="0" dirty="0" smtClean="0">
                <a:ln w="18415" cmpd="sng">
                  <a:solidFill>
                    <a:schemeClr val="accent1">
                      <a:lumMod val="75000"/>
                      <a:alpha val="41000"/>
                    </a:schemeClr>
                  </a:solidFill>
                  <a:prstDash val="solid"/>
                </a:ln>
                <a:solidFill>
                  <a:schemeClr val="accent5">
                    <a:lumMod val="50000"/>
                    <a:alpha val="95000"/>
                  </a:schemeClr>
                </a:solidFill>
                <a:effectLst>
                  <a:outerShdw blurRad="165100" dist="38100" dir="20940000" sx="99000" sy="99000" algn="r" rotWithShape="0">
                    <a:prstClr val="black">
                      <a:alpha val="52000"/>
                    </a:prstClr>
                  </a:outerShdw>
                </a:effectLst>
                <a:latin typeface="Century Gothic" pitchFamily="34" charset="0"/>
                <a:cs typeface="Vijaya" pitchFamily="34" charset="0"/>
              </a:rPr>
              <a:t>Objectives</a:t>
            </a:r>
            <a:endParaRPr lang="en-US" sz="6000" b="0" cap="none" spc="0" dirty="0">
              <a:ln w="18415" cmpd="sng">
                <a:solidFill>
                  <a:schemeClr val="accent1">
                    <a:lumMod val="75000"/>
                    <a:alpha val="41000"/>
                  </a:schemeClr>
                </a:solidFill>
                <a:prstDash val="solid"/>
              </a:ln>
              <a:solidFill>
                <a:schemeClr val="accent5">
                  <a:lumMod val="50000"/>
                  <a:alpha val="95000"/>
                </a:schemeClr>
              </a:solidFill>
              <a:effectLst>
                <a:outerShdw blurRad="165100" dist="38100" dir="20940000" sx="99000" sy="99000" algn="r" rotWithShape="0">
                  <a:prstClr val="black">
                    <a:alpha val="52000"/>
                  </a:prstClr>
                </a:outerShdw>
              </a:effectLst>
              <a:latin typeface="Century Gothic" pitchFamily="34" charset="0"/>
              <a:cs typeface="Vijaya" pitchFamily="34" charset="0"/>
            </a:endParaRPr>
          </a:p>
        </p:txBody>
      </p:sp>
      <p:sp>
        <p:nvSpPr>
          <p:cNvPr id="38914" name="AutoShape 2" descr="data:image/jpeg;base64,/9j/4AAQSkZJRgABAQAAAQABAAD/2wCEAAkGBhQSERQRExQVFBUVGBQWGBQVFRgYFhcXFRcVFxgaGBUaGyYeGBokHBcUHy8gIycpLSwsFh4xNTAqNSYsLCkBCQoKDgwOGg8PGi4lHyU0LCotKSwsLCosNCopLCwsKSwtLjQsLCwsKywpKjQsLCwpLCwsLCwsLCkqKSosLCwpLP/AABEIALEA6AMBIgACEQEDEQH/xAAcAAEAAgIDAQAAAAAAAAAAAAAABgcEBQECAwj/xABFEAABAwICBgYHBQYFBAMAAAABAAIDBBEGIQUSMUFRYQcTInGBkTJCUmKSobEUI3LB0TNDgqKy0lNzg+HwJGPi8RUWRP/EABoBAQACAwEAAAAAAAAAAAAAAAAEBQIDBgH/xAA2EQACAgEBBQUHAwMFAQAAAAAAAQIDEQQFEiExQRMiUWGRFDJxobHR8BWBwSNC8SQzUnLhBv/aAAwDAQACEQMRAD8AvFERAEREAREQBERAEREAREQBERAEREAREQBEUbxxi0UMF22M0lxG07Mtrj7ouO8kBZ1wlZJRjzZjOSgt5nviXGVPRD7xxc8i7YmZvPM7mjmVA6npmm1uxTxtb7znOPmLBQKqqnSPdJI4ve43c45kleNl0NOzqoLvLLKezWWSfd4IuTC3SjFUvbDMzqZHGzTfWY48L2Bae/zU4XzFrWzG0Z+S+lNGzF8MbztcxhPeWglV20NNClpw5PoTdJdKxNS6GSiIqwmhERAEREAREQBERAEREAREQBERAEREAREQBERAEREAVC450yamtlfe7WExs4arCQbd7tY+Ku/S1V1UEsnsRvd8LSV85q52XWm5T/YrdfPgonRcLsVwrwqzo4L6VowGxMFwLNaPIBfNwYuKhxINy74j+qga3TO+KecYySdNqFVLGM5PpdkzTsIPcQV3XzfhKOV1bTthLg/rGG4JyaCC8n3dW97r6QXO2QUXwLmEnIIiLWbAiIgCIiAIiIAiLU6fxPBRs1pn2J9Fgze78Lfz2LxtJZZnCErJKMFlvojbIqg0z0u1DyRAxkLdxcNeT+0d1j3rQRYw0hM6zJ6h7vZjbf5Nbkoz1MM4XEuYbD1DjvTaj8X9uHzL+RU3Saf01HnqzvHCSAO+gDvmt9ozpa1SGVtO6E+2wOt4xu7Q8C5Zq+L58PiR7Nl3R9xqX/V5foWMixtH6SjnYJIXtkYfWabjuPA8islbysaaeGEREPAiIgCIiA0uM3WoKn/Kf9FQRV2Y+xDBFTTQOeDJIxzQxubgXDIu9kd/hdUpddDsyLVbyubKbXzW+jrqrmy5Wy0JhuerdqwsJG95yY3vd+QzVnKUYLMnhFet6bxE1lll6Jw/PXP6unjLmg9qQ5Rg8XO+gGe3JWnofompowDOXTuyu0nVjv8AhGbh3k9y99O4zjpR9npWMLm5ZACOPkANp5Knu1UtQ+zpX7/nQsqtNGhb9rMvBeBYqBl79ZM4WfKRbL2WD1W/M7+UnuqWrtPTzG8krzyBs34RYLFhq3sOs17mkb2uIK1/pknxlLj8DP8AUIrgo8C80UPwRix05MExu8DWa/2gNoPMXGe/6zBVltUqpbsiwrsjZHeiERFqNgREQBEUH6TMamkiEEJ+/lG0bY2bNb8RzA8TuWM5qCyzfp9PPUWKuHNnXGvSS2mcaantJPmHOObIu/2ne758FUWk9Kvke6SR5e87XuNz3chyC8YgQwvO1x2lb7o4w0K2sGuLxRASPB2Oz7LPE/JpVXKcrpYO7q01GzKHPrji+v55G9wP0adcxtVWXbEc2Q7HPG5zjtDTuG09ysONrIm9XCxsbBsawAD5bVmaQm9UblBcbYtNMOpiI60i5dt6tp2WHtHdwGanpQpjk5GVmo2nfuL06JfnUkNdpaOL9rKyP8bgD5HNa2TEdFKNR08DwfVeRb+YWVOVNcXOLiS5xzLnG7j3krwNSeKjvVN9C5jsGuK42PPkW8MOmF32jR8nUuO1l9aCQcCPz3brKWYbxU2pvFI0w1DB24XcPaYfXZz3b1QeicQS07taJ5bxA9E97DkVPdE4ijrtRrj1FUzOORvte4Tx3xnaL7Vsrti3w4eXQiazQWwjmx7y/wCX9y+PivVr5O3UWlw3p4zh0coDKiO2u0ei4HZIzix3yNwdi3SlJ5OflFxeGEXBKh+IukWOIObBqyOGRkJ+6ae8emeTfNbqqZ2vdgsmmy2FazJkn0jpOOBhkleGNG87zwA2k8gq1xP0nvfeOmBjbvecpD+UY83dyjM9dU184A15ZHejs1rHbqt2RM4uPzVk4P6PI6XVlmtJMMx7EZ90HNzvfOfCynuFOlXe70vkvuQ1O3Ucu7H5kewn0cvmIqKzWDSdYRm4e/m++bQfiO+2xSnSvRtRznW1DEeMRDQbcWkEfJSlFDlqrXPf3nkkrT1qO7giNB0XUUZu5r5T/wBx1x8LQAfFSqCnaxoYxoa0bGtAAHcAvRCVrnbOz322bIVxh7qwRXHmJTTxCKM2llBzG1rNhd3nYPHgqt11nYj0saipkl3E2byY3Jv6+K1ocuk0lKprS6vmUWpt7WbfToemumuvF8wbtIHec/LasaTSYGwE/JSskcsboy0cXSSVB9Fo6tvNzrF3kAPiViqpsHdJ0VPE2CaFzQCT1kfauSb3c02N+6+xWZonTEVTGJYXh7DlcbQRtBBzB5Fc5ro2OxzkuHQvNJKHZqMXxM1ERQCYEREB0mmDGlxyDQSe4C5VE6fa6onlqH7XXNuDR6I8AArYx1pDqqR27Xc1nmbn5AqptIVl43Ab7D5qBq5cVE6zYFOIyt8eH3/PI0Wk49SNjeV/NWz0OaOEdA6a2cz3Ov7rOy36OPiqtxK2xYPdH5K6ej9ltFU1v8O/m5xWGkXfJO37GtPFLq/uz2rqkNDnu9Foc49zQSVQ+n690krnu9J5Lj47vAWHgrnxO61LPzbb4nAfmqQ00Pvnjms9W+KRo/8An60q7LOrePTj/J30BoSSsqGU8W121x2NaPSceQCuHRuB6OmaGiFsrhtllGs5x7jk0cgPNR/oZoAIqqp9YlkQPAAa7vO7PJTZ71t09a3d5lftfW2O51ReEvqafSOCaOYEGFrD7UY1HDyy8wVXOJsGTUJ6xpL4ri0gycw7tYDZ3j5K1/8A5WJrg10jGuOxrntBPcCVnT0oc0tcA5rhYgi4IK2TqjP4kTS7Qv0zWW3Hwf8ABX+FsTOqA1wIFZACWkmwmZ6zHd4sDwNnblZUWJI3wtlZdxcLhmxwINi13Ah1x3hVXDgo0+k2aryyGz5mOHpdjbH35gdxUlrNIge63bYbdt7370q3sd482h2O8nTyayvLOcr19OJocUY4km7DiLH/APPGez/qPyLu7ILWYewxUaQfcWDGmxlI+6Z7rB+8fy2DfZbqlwhFJN10geyFxL3RAEOlJztfIsZc79u5TmDSjg0RQQsjaBqtB9EW2DVFlc261KO5SsI52vSNy3rXlmbh7DMNHHqRN7R9OR2b3ni4/kMgtsqirekOsebdbFDu1Yo9d3m7WWkqtOSynVfNUSk+qZCL/wCmzM91ll+mz52SS+Y9uhyhFsuus0zBD+1mjj/E9o+RK0tR0i0jfQc+X/LjcR8RAb81X2jMGVcucdOIgfXkAYf5rvPwhSih6K72NTUOd7sYsPidc+QCwdWlr96bl8DJWaifKKXxO1b0qAehCBzklA/lYHfVYX/2bSFYCyGI6rgQXMj1W2OR+9lJG/cLqZaNwfSQWLIWaw9d/bd8Trlc6QxbSQHVknYCPVB1nDvDbkLFWwzimrL88v5GTrljNtnphFNab0ZUUhtLAWDc83kae5w7PhktI+se71jbgMh5BXcekegd2TIbHbrRPt49ld2YW0bWN6xkULwfWiOrnz1CLHkVO9tsgv60GvMhPSQm/wClNMohCryHRdo//Bd3dbJ/cs+jwPRRG7aaO/Fw1j/NdePaVfRMLZ8+rRSGhsN1FU7Vhic7i61mDvecgruwZhgUNN1WtrPcS97txcQBYcgAAt4yMAWAAA2ACw8l2VfqNZK5buMInUaWNPHmwiIoRLCIiAr3phnIipm7jI53wsNv6lVZmvlxKtDpnjPU07uEjx8TP/FVeAAqzUe+zt9jP/Sx+L+pnYpjyjPFo+it7o4l19FU/Jjm/C5wVUaXHWUsTxuBb5KwOhivD6J8O+KR3k8Bw+esstM8TNe3IOWlT8H90bLEcd6eYe7f4SHfkqUxRDq1D+Zv5q+9IU+trMOxwc09zgR+apXGNIbsedttV34mHVP0WerXFMj7As7k6/39f8E36HZL0NSzeJg7wcxgH9JUjr32aTyVfdDOlAyqlpibCePL8cdyP5S/yVj1kGRat9DzBFPtWtw1Us9eJR2mZnCV5fYuJuSRtUx6Pccuj/6aa74zlESc2P26gJ9U/wAvitLjLRurKcs/+ZqMNqXtcyx9EtsCAd4I281BrbhPidVrYR1WlW4lhpNeXDoWtiGeSeNxjc5sjc4ywGzSN2ztXFwb8dijGg6md0wFQJSQWPb926Jt43B1g6205eSsB1WILRSgXF+2BYOzPKwPLkovi7TcDpRFK58YADmW9Eg7+ey3JXdFHbWbucHA26rsKn3c+Hj6knhqJZ2tlYyVzX3cNVoAsScr32g5G5WRDoGpef2bY773vufJt8/FQfRem3wi1NXarb3DH2LbnM5OFlJKLpArG+nHDOOMbtR3lcj5BTZbMtXutP5fUgraFTfFNfE21F0Y09y+dz5S4klocWRi/utsT4nwUm0foeGAWhiZGPdaAfE7So3S9JkBsJo5oDxczWb5tufkt/o/EVNP+ynjeeAcNb4Tn8lFtqvj/uJkiuyqXuNGxWnxDimGjbeQ3cfRjb6Tv0HMrXYwxo2lBijs+YjZ6rL73cTwb586nq6h8jzJI4vc7MuJzKm6PZ7u79nCP1/8Iuq1qr7sOL+htcQY2qKq4Lurj/w2EgW9521305KOWXsWrqWrooVwrW7BYRSTnKbzJ5PJbjCWmn0tVG9pOq5zWSN3Oa4gZjiL3B5LVEKQ4Hw26qqWmx6qNzXPduyNw2/E5eC16hwVct/lgzpUnYt3mXYiIuLOpCIiAIiIAiIgIb0r0mvo8uH7uSN/hcsP9SpJ8q+kdOaNFRTywH94xzRyJGR8DYr5sILbgixBII4EZEed1B1MeKZ1WxLs1yr8Hn1JBoh3WU0kW9vaHjtW06KNLdRXOhcbNnbq/wAbLlvyLgorofSXVzNJ9F3Zd3FZOk2OgnErMnMcHtPMG4UWMtySZd30rUUzr8fr/nDL70nFnfiqyxzoztvFspB1rfxCwkb/AEu/iVjaF0q2spWTM9ZoNt4O8HuNx4LS4i0R18RYMntOvGT7YvkeRBLT38lZWw7SHA4zZ+o9k1Cc+C5P88mUbR1j6edkzMnxuDm97Tv5HYe9fQFHpFlXBHVRejIMxva71mnmDkqO01RZlwBBuQ5p2tcMi08wVscCY2dQSFrwX08hHWMG1p2a7RxG8bx3BQ6Ldx4fI6Xa2h9ogpw95cvNfnIsnTuHI6luq64I2Ob6TT+Y5FaTQnRkyOdss0vWtY4ObGGat3NN265ubgHOw2qbQyRysEsLxJG7MObs/wBjyOa5aFPcIye9g5KOqvrg6lJpeH5yMXS1GJAb5qicYzvbUSxa12NdYNNiG5C+rf0fBXnprSrKeF8rzYNHmdwHMlUBWyumkc85ukcT4uP+61XWbuEuZP2Xpe235yXBLr4k7wdhOlqKsQzR9l8Be0Ne9lnscy5BB9lx5ZKaSdC9H6klTH+GUH+ppWr0RS9TpaiaN8dQ3wEbfzCtJSoWzWcNlRbVBqLwuK/lr+CuXdEj2/sq+Ycnsa8fUKP4gwLpCE9lsdW3brtjAeDw1b38RdXMilV626D55Ic9JVJcsHzZUVksbrSwuY7+Np8nXXUabbvDh3gfUEK+MYYUjr6cwv7Lx2o5LZsfuPMHYRvC+dtK0E1LM+CUFr2GxG0HgWne07QVaUa9zRX3aNQNszScZ9a3ff8ARewmadjmnxCjn2928MPexn1suj6m/qsHc235qZ7Y/AjezoszCeBpKsiR944Ac3es+25n92zvVt6O0dHBG2KJoYxuwD5kneeapjos6QfszhSTu+4eew8/u3HcfcPyKu8FUeuussn3uXT88S20dcIR7vPqcoiKvJoREQBERAEREAVD9K+gjTVrpAPu6j7xvDXGUg87O/iV8KO48wsK6kdELdY3txE7ngbL8HC7T38lrthvxwTdDqPZ7VJ8uTPm0yFSinqPtEAB9Ngt3jcVF5Ii1xY4FrmkggixBBsQRxCzNGVZjcCP/Y4KrlE7iq1Z8id9G2KTSz/Z5D93Kcr7Gv4dx+o5q1qyIHtNzBzVCVsIeNduw/IqfYCxzrAU057Qya4+sP7uPmpemt/sZQ7a2e0/aK1w6/f7+oxrhcvvUQtu+33kY2vAHpNHtgbt4HEZ1jU0oObV9Byx7xsUNxPgVs5MsJEUpzIP7N54kD0Xe8Nu8b17dRvPeiatm7W7KKpu5dH4eXwK00LiKoo3EwSFl/SZtY7vYcj3qTt6XKi1jFETxGsPldRzSmiZYHas8Tozxt2T3PHZPmsAwjioynOHAvZ6fS6nvtJ+f+DM05iWerdeV2Q2Mbk0eG88ysrA+hzPWR5diM9Y/hZp7I8XW8isPRWhZKh+pCwvO92xjebn7APnyVq6D0LHQwEXBce1JJsuQN3BozsO/ittVcpy3pFfr9ZVp6XTTjL4YXQ8KKXX07TtH7qGVx/iBH9qs9VV0UtNRXVladga2Nv8Zv8AJrG/ErVUyDysnN6uO5KNfgln4vi/qERFsIgUXx1gWPSMW5kzL9XLb+V3Fh+W0c5QiyjJxeUeSipLDPlbS+h5aWV0E7Cx7dx2EbnNOxzTxCw19PYjwtT10fVzsvb0XjJ7Dxa7d3bDvCp7EfQ/V05LoP8AqY92rlKBzZ638J8FY16iMuD4Mr7KJR5cUQQBXR0PYwdMx1FKdZ0TdaNx2ll7Fp46uXgeSp+egkYdV8b2Hg5jgfIhWZ0N4XmbO6skY5kYYWM1gQXucRcgHPVAG3n3rK/ddbyeU5U1gt9ERVRZBERAEREAREQBERAVN0u9H5dfSFM27gLzxtGbgP3gG8gekOGe43qiNwIuF9XOeFTvSH0YarnVdC24N3SUzdoO90Q+rfLgo1tWeKLnQ6/cXZ2cujIFR1urkdh2j/m9ZMjNjmnmCOX0WpZICvWKqLe7gocodUdNTqljdnyLCwx0hFloqjMbA/8AXgVPKeuZINZjgVRYma5ZVFpGWE3jeRyvl5LfXqWuEyr1mxY2Pf07x5dP28PzkXZI0EWNiDtBzHkte/QVMTfqIb8erZ+ir+n6Q6hos5rXfIr0l6SZiMomg83H9FI7at9Sm/TdXF4UH6r7liFzWNsLNaNwsAPAZKusbYtEt6eI3b67hvt6o4rS6TxHPOCHvs3e1uQ8d5Uv6McCGV7KydtomEOiY4ftHDY+3sDaOJz2DPXKx2d2HqTKtFHRrt9S+K5R8yd9HmHjR0McbhaR95JBwc+2R7mho8FJkRSUsLCKSybsk5y5viERF6YBERAEREBwWA7RdcoiAIiIAiIgCIiAIiIAukrrBd11e26A0ukK4tUU0piNzeKm1Vo/WWi0hhlrgSdiAp3E0kc7zJq6kp2vaPS/G3eee3moy6UjaPEbP1Ct3SGCw8mwsOO//ZamTo7zvYrXKCZMq1FlfBcithVDcV6s0rbap6ejYHaEHRm32fktTqi+ZOhtC2HukJbpZp3nyus6jgfKbMFubrNH5n5KZU/R6B6vyC29HgrV9X5LxUQM5bW1D4ZSMLCuC4WubJP9+4G4aRaIH8Pr+OXJWrSTXCilDogx7Lj6KR0FSBk4W5jZ4rfFKPBFVdOy1703k2oRAizI4REQBERAEREAREQBERAEREAREQBERAEREBwViTs1u5Zbl0LUPU8GCaULj7GFn6i41F5gz3jA+xg7l6s0a3es1rLLkhMHjm2Y4pgNgXJjAXdy8zGvTFIagPBeb6Qbsl36pdmgheHuMcjygeWHVOz6LNXkW3XaPggfE7oiL0xCIiAIiIAiIgCIiAIiIAiIgCIiAIiIDhERAEREByuHIiA6ouEQAouEXjPTsxcjaiL08OyIiAIiIAiIgCIiAIiIAiIgCIiA/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txBox="1">
            <a:spLocks noChangeArrowheads="1"/>
          </p:cNvSpPr>
          <p:nvPr/>
        </p:nvSpPr>
        <p:spPr bwMode="auto">
          <a:xfrm>
            <a:off x="685800" y="2057400"/>
            <a:ext cx="7696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defTabSz="914400" rtl="0" eaLnBrk="1" fontAlgn="base" latinLnBrk="0" hangingPunct="1">
              <a:lnSpc>
                <a:spcPct val="80000"/>
              </a:lnSpc>
              <a:spcBef>
                <a:spcPct val="20000"/>
              </a:spcBef>
              <a:spcAft>
                <a:spcPct val="0"/>
              </a:spcAft>
              <a:buClrTx/>
              <a:buSzTx/>
              <a:buFontTx/>
              <a:buNone/>
              <a:tabLst/>
              <a:defRPr/>
            </a:pPr>
            <a:endParaRPr kumimoji="0" lang="en-US" sz="1800" b="0" i="0" u="none" strike="noStrike" kern="0" cap="none" spc="0" normalizeH="0" baseline="0" noProof="0" dirty="0" smtClean="0">
              <a:ln>
                <a:noFill/>
              </a:ln>
              <a:solidFill>
                <a:srgbClr val="002060"/>
              </a:solidFill>
              <a:effectLst/>
              <a:uLnTx/>
              <a:uFillTx/>
              <a:latin typeface="Bookman Old Style" pitchFamily="18" charset="0"/>
            </a:endParaRPr>
          </a:p>
          <a:p>
            <a:pPr marL="342900" marR="0" lvl="0" indent="-342900" defTabSz="914400" rtl="0" eaLnBrk="1" fontAlgn="base" latinLnBrk="0" hangingPunct="1">
              <a:lnSpc>
                <a:spcPct val="80000"/>
              </a:lnSpc>
              <a:spcBef>
                <a:spcPct val="20000"/>
              </a:spcBef>
              <a:spcAft>
                <a:spcPct val="0"/>
              </a:spcAft>
              <a:buClrTx/>
              <a:buSzTx/>
              <a:tabLst/>
              <a:defRPr/>
            </a:pPr>
            <a:r>
              <a:rPr kumimoji="0" lang="en-US" b="0" i="0" u="none" strike="noStrike" kern="0" cap="none" spc="0" normalizeH="0" baseline="0" noProof="0" dirty="0" smtClean="0">
                <a:ln>
                  <a:noFill/>
                </a:ln>
                <a:solidFill>
                  <a:srgbClr val="002060"/>
                </a:solidFill>
                <a:effectLst/>
                <a:uLnTx/>
                <a:uFillTx/>
                <a:latin typeface="Bookman Old Style" pitchFamily="18" charset="0"/>
              </a:rPr>
              <a:t>Etiquette</a:t>
            </a:r>
            <a:r>
              <a:rPr kumimoji="0" lang="en-US" b="0" i="0" u="none" strike="noStrike" kern="0" cap="none" spc="0" normalizeH="0" noProof="0" dirty="0" smtClean="0">
                <a:ln>
                  <a:noFill/>
                </a:ln>
                <a:solidFill>
                  <a:srgbClr val="002060"/>
                </a:solidFill>
                <a:effectLst/>
                <a:uLnTx/>
                <a:uFillTx/>
                <a:latin typeface="Bookman Old Style" pitchFamily="18" charset="0"/>
              </a:rPr>
              <a:t> is a French word which means “ticket”. </a:t>
            </a:r>
          </a:p>
          <a:p>
            <a:pPr marL="342900" marR="0" lvl="0" indent="-342900" defTabSz="914400" rtl="0" eaLnBrk="1" fontAlgn="base" latinLnBrk="0" hangingPunct="1">
              <a:lnSpc>
                <a:spcPct val="80000"/>
              </a:lnSpc>
              <a:spcBef>
                <a:spcPct val="20000"/>
              </a:spcBef>
              <a:spcAft>
                <a:spcPct val="0"/>
              </a:spcAft>
              <a:buClrTx/>
              <a:buSzTx/>
              <a:tabLst/>
              <a:defRPr/>
            </a:pPr>
            <a:r>
              <a:rPr lang="en-US" kern="0" baseline="0" dirty="0" smtClean="0">
                <a:solidFill>
                  <a:srgbClr val="002060"/>
                </a:solidFill>
                <a:latin typeface="Bookman Old Style" pitchFamily="18" charset="0"/>
              </a:rPr>
              <a:t>   </a:t>
            </a:r>
          </a:p>
          <a:p>
            <a:pPr marL="342900" marR="0" lvl="0" indent="-342900" defTabSz="914400" rtl="0" eaLnBrk="1" fontAlgn="base" latinLnBrk="0" hangingPunct="1">
              <a:lnSpc>
                <a:spcPct val="80000"/>
              </a:lnSpc>
              <a:spcBef>
                <a:spcPct val="20000"/>
              </a:spcBef>
              <a:spcAft>
                <a:spcPct val="0"/>
              </a:spcAft>
              <a:buClrTx/>
              <a:buSzTx/>
              <a:tabLst/>
              <a:defRPr/>
            </a:pPr>
            <a:r>
              <a:rPr lang="en-US" sz="2000" i="1" kern="0" dirty="0" smtClean="0">
                <a:solidFill>
                  <a:srgbClr val="002060"/>
                </a:solidFill>
                <a:latin typeface="Bookman Old Style" pitchFamily="18" charset="0"/>
              </a:rPr>
              <a:t>	</a:t>
            </a:r>
            <a:r>
              <a:rPr lang="en-US" sz="2000" i="1" kern="0" baseline="0" dirty="0" smtClean="0">
                <a:solidFill>
                  <a:srgbClr val="002060"/>
                </a:solidFill>
                <a:latin typeface="Bookman Old Style" pitchFamily="18" charset="0"/>
              </a:rPr>
              <a:t>On important</a:t>
            </a:r>
            <a:r>
              <a:rPr lang="en-US" sz="2000" i="1" kern="0" dirty="0" smtClean="0">
                <a:solidFill>
                  <a:srgbClr val="002060"/>
                </a:solidFill>
                <a:latin typeface="Bookman Old Style" pitchFamily="18" charset="0"/>
              </a:rPr>
              <a:t> occasions, a ticket of instructions was issued to the masses detailing what they should do. Thus, the ticket enlists the rules of well-mannered behavior observed in a polite society.</a:t>
            </a:r>
          </a:p>
          <a:p>
            <a:pPr marL="342900" marR="0" lvl="0" indent="-342900" defTabSz="914400" rtl="0" eaLnBrk="1" fontAlgn="base" latinLnBrk="0" hangingPunct="1">
              <a:lnSpc>
                <a:spcPct val="80000"/>
              </a:lnSpc>
              <a:spcBef>
                <a:spcPct val="20000"/>
              </a:spcBef>
              <a:spcAft>
                <a:spcPct val="0"/>
              </a:spcAft>
              <a:buClrTx/>
              <a:buSzTx/>
              <a:tabLst/>
              <a:defRPr/>
            </a:pPr>
            <a:endParaRPr kumimoji="0" lang="en-US" b="0" i="1" u="none" strike="noStrike" kern="0" cap="none" spc="0" normalizeH="0" baseline="0" noProof="0" dirty="0" smtClean="0">
              <a:ln>
                <a:noFill/>
              </a:ln>
              <a:solidFill>
                <a:srgbClr val="002060"/>
              </a:solidFill>
              <a:effectLst/>
              <a:uLnTx/>
              <a:uFillTx/>
              <a:latin typeface="Bookman Old Style" pitchFamily="18" charset="0"/>
            </a:endParaRPr>
          </a:p>
          <a:p>
            <a:pPr marL="342900" marR="0" lvl="0" indent="-342900" defTabSz="914400" rtl="0" eaLnBrk="1" fontAlgn="base" latinLnBrk="0" hangingPunct="1">
              <a:lnSpc>
                <a:spcPct val="80000"/>
              </a:lnSpc>
              <a:spcBef>
                <a:spcPct val="20000"/>
              </a:spcBef>
              <a:spcAft>
                <a:spcPct val="0"/>
              </a:spcAft>
              <a:buClrTx/>
              <a:buSzTx/>
              <a:tabLst/>
              <a:defRPr/>
            </a:pPr>
            <a:r>
              <a:rPr kumimoji="0" lang="en-US" b="0" u="none" strike="noStrike" kern="0" cap="none" spc="0" normalizeH="0" baseline="0" noProof="0" dirty="0" smtClean="0">
                <a:ln>
                  <a:noFill/>
                </a:ln>
                <a:solidFill>
                  <a:srgbClr val="002060"/>
                </a:solidFill>
                <a:effectLst/>
                <a:uLnTx/>
                <a:uFillTx/>
                <a:latin typeface="Bookman Old Style" pitchFamily="18" charset="0"/>
              </a:rPr>
              <a:t>In</a:t>
            </a:r>
            <a:r>
              <a:rPr kumimoji="0" lang="en-US" b="0" u="none" strike="noStrike" kern="0" cap="none" spc="0" normalizeH="0" noProof="0" dirty="0" smtClean="0">
                <a:ln>
                  <a:noFill/>
                </a:ln>
                <a:solidFill>
                  <a:srgbClr val="002060"/>
                </a:solidFill>
                <a:effectLst/>
                <a:uLnTx/>
                <a:uFillTx/>
                <a:latin typeface="Bookman Old Style" pitchFamily="18" charset="0"/>
              </a:rPr>
              <a:t> a professional sense, this includes behavior towards clients and colleagues which is in their best interest.</a:t>
            </a:r>
            <a:endParaRPr kumimoji="0" lang="ru-RU" sz="2800" b="0" u="none" strike="noStrike" kern="0" cap="none" spc="0" normalizeH="0" baseline="0" noProof="0" dirty="0" smtClean="0">
              <a:ln>
                <a:noFill/>
              </a:ln>
              <a:solidFill>
                <a:srgbClr val="002060"/>
              </a:solidFill>
              <a:effectLst/>
              <a:uLnTx/>
              <a:uFillTx/>
              <a:latin typeface="Bookman Old Style" pitchFamily="18" charset="0"/>
            </a:endParaRPr>
          </a:p>
        </p:txBody>
      </p:sp>
      <p:sp>
        <p:nvSpPr>
          <p:cNvPr id="7" name="Rectangle 6"/>
          <p:cNvSpPr/>
          <p:nvPr/>
        </p:nvSpPr>
        <p:spPr>
          <a:xfrm>
            <a:off x="0" y="914400"/>
            <a:ext cx="9144000" cy="830997"/>
          </a:xfrm>
          <a:prstGeom prst="rect">
            <a:avLst/>
          </a:prstGeom>
          <a:noFill/>
        </p:spPr>
        <p:txBody>
          <a:bodyPr wrap="square" lIns="91440" tIns="45720" rIns="91440" bIns="45720">
            <a:spAutoFit/>
          </a:bodyPr>
          <a:lstStyle/>
          <a:p>
            <a:r>
              <a:rPr lang="en-US" sz="3600" b="0" cap="none" spc="0" dirty="0" smtClean="0">
                <a:ln w="18415" cmpd="sng">
                  <a:solidFill>
                    <a:schemeClr val="accent1">
                      <a:lumMod val="75000"/>
                      <a:alpha val="41000"/>
                    </a:schemeClr>
                  </a:solidFill>
                  <a:prstDash val="solid"/>
                </a:ln>
                <a:solidFill>
                  <a:schemeClr val="accent5">
                    <a:lumMod val="50000"/>
                    <a:alpha val="95000"/>
                  </a:schemeClr>
                </a:solidFill>
                <a:effectLst>
                  <a:outerShdw blurRad="165100" dist="38100" dir="20940000" sx="99000" sy="99000" algn="r" rotWithShape="0">
                    <a:prstClr val="black">
                      <a:alpha val="52000"/>
                    </a:prstClr>
                  </a:outerShdw>
                </a:effectLst>
                <a:latin typeface="Pristina" pitchFamily="66" charset="0"/>
                <a:cs typeface="Vijaya" pitchFamily="34" charset="0"/>
              </a:rPr>
              <a:t>    </a:t>
            </a:r>
            <a:r>
              <a:rPr lang="en-US" sz="4800" dirty="0" smtClean="0">
                <a:ln w="18415" cmpd="sng">
                  <a:solidFill>
                    <a:schemeClr val="accent1">
                      <a:lumMod val="75000"/>
                      <a:alpha val="41000"/>
                    </a:schemeClr>
                  </a:solidFill>
                  <a:prstDash val="solid"/>
                </a:ln>
                <a:solidFill>
                  <a:schemeClr val="accent5">
                    <a:lumMod val="50000"/>
                    <a:alpha val="95000"/>
                  </a:schemeClr>
                </a:solidFill>
                <a:effectLst>
                  <a:outerShdw blurRad="165100" dist="38100" dir="20940000" sx="99000" sy="99000" algn="r" rotWithShape="0">
                    <a:prstClr val="black">
                      <a:alpha val="52000"/>
                    </a:prstClr>
                  </a:outerShdw>
                </a:effectLst>
                <a:latin typeface="Century Gothic" pitchFamily="34" charset="0"/>
                <a:cs typeface="Vijaya" pitchFamily="34" charset="0"/>
              </a:rPr>
              <a:t>What is Etiquette?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1752600" y="609600"/>
            <a:ext cx="7391400" cy="584775"/>
          </a:xfrm>
          <a:prstGeom prst="rect">
            <a:avLst/>
          </a:prstGeom>
          <a:noFill/>
        </p:spPr>
        <p:txBody>
          <a:bodyPr wrap="square" lIns="91440" tIns="45720" rIns="91440" bIns="45720">
            <a:spAutoFit/>
          </a:bodyPr>
          <a:lstStyle/>
          <a:p>
            <a:pPr algn="l"/>
            <a:r>
              <a:rPr lang="en-US" sz="3200" dirty="0" smtClean="0">
                <a:ln w="18415" cmpd="sng">
                  <a:solidFill>
                    <a:schemeClr val="accent1">
                      <a:lumMod val="75000"/>
                      <a:alpha val="41000"/>
                    </a:schemeClr>
                  </a:solidFill>
                  <a:prstDash val="solid"/>
                </a:ln>
                <a:solidFill>
                  <a:schemeClr val="accent5">
                    <a:lumMod val="50000"/>
                    <a:alpha val="95000"/>
                  </a:schemeClr>
                </a:solidFill>
                <a:effectLst>
                  <a:outerShdw blurRad="165100" dist="38100" dir="20940000" sx="99000" sy="99000" algn="r" rotWithShape="0">
                    <a:prstClr val="black">
                      <a:alpha val="52000"/>
                    </a:prstClr>
                  </a:outerShdw>
                </a:effectLst>
                <a:latin typeface="Century Gothic" pitchFamily="34" charset="0"/>
                <a:cs typeface="Vijaya" pitchFamily="34" charset="0"/>
              </a:rPr>
              <a:t>How does etiquette benefit you?</a:t>
            </a:r>
            <a:endParaRPr lang="en-US" sz="3200" dirty="0">
              <a:ln w="18415" cmpd="sng">
                <a:solidFill>
                  <a:schemeClr val="accent1">
                    <a:lumMod val="75000"/>
                    <a:alpha val="41000"/>
                  </a:schemeClr>
                </a:solidFill>
                <a:prstDash val="solid"/>
              </a:ln>
              <a:solidFill>
                <a:schemeClr val="accent5">
                  <a:lumMod val="50000"/>
                  <a:alpha val="95000"/>
                </a:schemeClr>
              </a:solidFill>
              <a:effectLst>
                <a:outerShdw blurRad="165100" dist="38100" dir="20940000" sx="99000" sy="99000" algn="r" rotWithShape="0">
                  <a:prstClr val="black">
                    <a:alpha val="52000"/>
                  </a:prstClr>
                </a:outerShdw>
              </a:effectLst>
              <a:latin typeface="Century Gothic" pitchFamily="34" charset="0"/>
              <a:cs typeface="Vijaya" pitchFamily="34" charset="0"/>
            </a:endParaRPr>
          </a:p>
        </p:txBody>
      </p:sp>
      <p:sp>
        <p:nvSpPr>
          <p:cNvPr id="5" name="Rectangle 5"/>
          <p:cNvSpPr txBox="1">
            <a:spLocks noGrp="1" noChangeArrowheads="1"/>
          </p:cNvSpPr>
          <p:nvPr>
            <p:ph type="body" idx="1"/>
          </p:nvPr>
        </p:nvSpPr>
        <p:spPr bwMode="auto">
          <a:xfrm>
            <a:off x="1981200" y="1676400"/>
            <a:ext cx="6934200" cy="4800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80000"/>
              </a:lnSpc>
              <a:spcBef>
                <a:spcPct val="20000"/>
              </a:spcBef>
              <a:spcAft>
                <a:spcPct val="0"/>
              </a:spcAft>
              <a:buClrTx/>
              <a:buSzTx/>
              <a:buFontTx/>
              <a:buChar char="•"/>
              <a:tabLst/>
              <a:defRPr/>
            </a:pPr>
            <a:r>
              <a:rPr kumimoji="0" lang="en-US" sz="2400" b="0" i="0" u="none" strike="noStrike" kern="0" cap="none" spc="0" normalizeH="0" baseline="0" noProof="0" dirty="0" smtClean="0">
                <a:ln>
                  <a:noFill/>
                </a:ln>
                <a:solidFill>
                  <a:srgbClr val="002060"/>
                </a:solidFill>
                <a:effectLst/>
                <a:uLnTx/>
                <a:uFillTx/>
                <a:latin typeface="Candara" pitchFamily="34" charset="0"/>
                <a:ea typeface="+mn-ea"/>
                <a:cs typeface="+mn-cs"/>
              </a:rPr>
              <a:t>It helps smooth</a:t>
            </a:r>
            <a:r>
              <a:rPr kumimoji="0" lang="en-US" sz="2400" b="0" i="0" u="none" strike="noStrike" kern="0" cap="none" spc="0" normalizeH="0" noProof="0" dirty="0" smtClean="0">
                <a:ln>
                  <a:noFill/>
                </a:ln>
                <a:solidFill>
                  <a:srgbClr val="002060"/>
                </a:solidFill>
                <a:effectLst/>
                <a:uLnTx/>
                <a:uFillTx/>
                <a:latin typeface="Candara" pitchFamily="34" charset="0"/>
                <a:ea typeface="+mn-ea"/>
                <a:cs typeface="+mn-cs"/>
              </a:rPr>
              <a:t> the wheels of daily interaction in the office.</a:t>
            </a:r>
            <a:endParaRPr lang="en-US" sz="2400" dirty="0" smtClean="0">
              <a:solidFill>
                <a:srgbClr val="002060"/>
              </a:solidFill>
              <a:latin typeface="Candara" pitchFamily="34" charset="0"/>
            </a:endParaRPr>
          </a:p>
          <a:p>
            <a:pPr marL="342900" marR="0" lvl="0" indent="-342900" algn="l" defTabSz="914400" rtl="0" eaLnBrk="1" fontAlgn="base" latinLnBrk="0" hangingPunct="1">
              <a:lnSpc>
                <a:spcPct val="80000"/>
              </a:lnSpc>
              <a:spcBef>
                <a:spcPct val="20000"/>
              </a:spcBef>
              <a:spcAft>
                <a:spcPct val="0"/>
              </a:spcAft>
              <a:buClrTx/>
              <a:buSzTx/>
              <a:buFontTx/>
              <a:buChar char="•"/>
              <a:tabLst/>
              <a:defRPr/>
            </a:pPr>
            <a:endParaRPr kumimoji="0" lang="en-US" sz="1800" b="0" i="0" u="none" strike="noStrike" kern="0" cap="none" spc="0" normalizeH="0" noProof="0" dirty="0" smtClean="0">
              <a:ln>
                <a:noFill/>
              </a:ln>
              <a:solidFill>
                <a:srgbClr val="002060"/>
              </a:solidFill>
              <a:effectLst/>
              <a:uLnTx/>
              <a:uFillTx/>
              <a:latin typeface="Candara" pitchFamily="34" charset="0"/>
              <a:ea typeface="+mn-ea"/>
              <a:cs typeface="+mn-cs"/>
            </a:endParaRPr>
          </a:p>
          <a:p>
            <a:pPr marL="342900" marR="0" lvl="0" indent="-342900" algn="l" defTabSz="914400" rtl="0" eaLnBrk="1" fontAlgn="base" latinLnBrk="0" hangingPunct="1">
              <a:lnSpc>
                <a:spcPct val="80000"/>
              </a:lnSpc>
              <a:spcBef>
                <a:spcPct val="20000"/>
              </a:spcBef>
              <a:spcAft>
                <a:spcPct val="0"/>
              </a:spcAft>
              <a:buClrTx/>
              <a:buSzTx/>
              <a:buFontTx/>
              <a:buChar char="•"/>
              <a:tabLst/>
              <a:defRPr/>
            </a:pPr>
            <a:r>
              <a:rPr lang="en-US" sz="2400" dirty="0" smtClean="0">
                <a:solidFill>
                  <a:srgbClr val="002060"/>
                </a:solidFill>
                <a:latin typeface="Candara" pitchFamily="34" charset="0"/>
              </a:rPr>
              <a:t>Good work outcomes and happy co-existence even when there is mutual dislike or disinterest.</a:t>
            </a:r>
          </a:p>
          <a:p>
            <a:pPr marL="342900" marR="0" lvl="0" indent="-342900" algn="l" defTabSz="914400" rtl="0" eaLnBrk="1" fontAlgn="base" latinLnBrk="0" hangingPunct="1">
              <a:lnSpc>
                <a:spcPct val="80000"/>
              </a:lnSpc>
              <a:spcBef>
                <a:spcPct val="20000"/>
              </a:spcBef>
              <a:spcAft>
                <a:spcPct val="0"/>
              </a:spcAft>
              <a:buClrTx/>
              <a:buSzTx/>
              <a:buFontTx/>
              <a:buChar char="•"/>
              <a:tabLst/>
              <a:defRPr/>
            </a:pPr>
            <a:endParaRPr kumimoji="0" lang="en-US" sz="1800" b="0" i="0" u="none" strike="noStrike" kern="0" cap="none" spc="0" normalizeH="0" noProof="0" dirty="0" smtClean="0">
              <a:ln>
                <a:noFill/>
              </a:ln>
              <a:solidFill>
                <a:srgbClr val="002060"/>
              </a:solidFill>
              <a:effectLst/>
              <a:uLnTx/>
              <a:uFillTx/>
              <a:latin typeface="Candara" pitchFamily="34" charset="0"/>
              <a:ea typeface="+mn-ea"/>
              <a:cs typeface="+mn-cs"/>
            </a:endParaRPr>
          </a:p>
          <a:p>
            <a:pPr marL="342900" marR="0" lvl="0" indent="-342900" algn="l" defTabSz="914400" rtl="0" eaLnBrk="1" fontAlgn="base" latinLnBrk="0" hangingPunct="1">
              <a:lnSpc>
                <a:spcPct val="80000"/>
              </a:lnSpc>
              <a:spcBef>
                <a:spcPct val="20000"/>
              </a:spcBef>
              <a:spcAft>
                <a:spcPct val="0"/>
              </a:spcAft>
              <a:buClrTx/>
              <a:buSzTx/>
              <a:buFontTx/>
              <a:buChar char="•"/>
              <a:tabLst/>
              <a:defRPr/>
            </a:pPr>
            <a:r>
              <a:rPr lang="en-US" sz="2400" dirty="0" smtClean="0">
                <a:solidFill>
                  <a:srgbClr val="002060"/>
                </a:solidFill>
                <a:latin typeface="Candara" pitchFamily="34" charset="0"/>
              </a:rPr>
              <a:t>Ensures that you don’t become office enemy number 1.</a:t>
            </a:r>
          </a:p>
          <a:p>
            <a:pPr marL="342900" marR="0" lvl="0" indent="-342900" algn="l" defTabSz="914400" rtl="0" eaLnBrk="1" fontAlgn="base" latinLnBrk="0" hangingPunct="1">
              <a:lnSpc>
                <a:spcPct val="80000"/>
              </a:lnSpc>
              <a:spcBef>
                <a:spcPct val="20000"/>
              </a:spcBef>
              <a:spcAft>
                <a:spcPct val="0"/>
              </a:spcAft>
              <a:buClrTx/>
              <a:buSzTx/>
              <a:buFontTx/>
              <a:buChar char="•"/>
              <a:tabLst/>
              <a:defRPr/>
            </a:pPr>
            <a:endParaRPr lang="en-US" sz="1800" dirty="0" smtClean="0">
              <a:solidFill>
                <a:srgbClr val="002060"/>
              </a:solidFill>
              <a:latin typeface="Candara" pitchFamily="34" charset="0"/>
            </a:endParaRPr>
          </a:p>
          <a:p>
            <a:pPr>
              <a:lnSpc>
                <a:spcPct val="80000"/>
              </a:lnSpc>
              <a:defRPr/>
            </a:pPr>
            <a:r>
              <a:rPr lang="en-US" sz="2400" dirty="0" smtClean="0">
                <a:solidFill>
                  <a:srgbClr val="002060"/>
                </a:solidFill>
                <a:latin typeface="Candara" pitchFamily="34" charset="0"/>
              </a:rPr>
              <a:t>Modifies distracting behaviors and develops admired  conduct.</a:t>
            </a:r>
          </a:p>
          <a:p>
            <a:pPr marL="342900" marR="0" lvl="0" indent="-342900" algn="l" defTabSz="914400" rtl="0" eaLnBrk="1" fontAlgn="base" latinLnBrk="0" hangingPunct="1">
              <a:lnSpc>
                <a:spcPct val="80000"/>
              </a:lnSpc>
              <a:spcBef>
                <a:spcPct val="20000"/>
              </a:spcBef>
              <a:spcAft>
                <a:spcPct val="0"/>
              </a:spcAft>
              <a:buClrTx/>
              <a:buSzTx/>
              <a:buFontTx/>
              <a:buChar char="•"/>
              <a:tabLst/>
              <a:defRPr/>
            </a:pPr>
            <a:endParaRPr kumimoji="0" lang="en-US" sz="1800" b="0" i="0" u="none" strike="noStrike" kern="0" cap="none" spc="0" normalizeH="0" noProof="0" dirty="0" smtClean="0">
              <a:ln>
                <a:noFill/>
              </a:ln>
              <a:solidFill>
                <a:srgbClr val="002060"/>
              </a:solidFill>
              <a:effectLst/>
              <a:uLnTx/>
              <a:uFillTx/>
              <a:latin typeface="Candara" pitchFamily="34" charset="0"/>
              <a:ea typeface="+mn-ea"/>
              <a:cs typeface="+mn-cs"/>
            </a:endParaRPr>
          </a:p>
          <a:p>
            <a:pPr marL="342900" marR="0" lvl="0" indent="-342900" algn="l" defTabSz="914400" rtl="0" eaLnBrk="1" fontAlgn="base" latinLnBrk="0" hangingPunct="1">
              <a:lnSpc>
                <a:spcPct val="80000"/>
              </a:lnSpc>
              <a:spcBef>
                <a:spcPct val="20000"/>
              </a:spcBef>
              <a:spcAft>
                <a:spcPct val="0"/>
              </a:spcAft>
              <a:buClrTx/>
              <a:buSzTx/>
              <a:buFontTx/>
              <a:buChar char="•"/>
              <a:tabLst/>
              <a:defRPr/>
            </a:pPr>
            <a:r>
              <a:rPr lang="en-US" sz="2400" dirty="0" smtClean="0">
                <a:solidFill>
                  <a:srgbClr val="002060"/>
                </a:solidFill>
                <a:latin typeface="Candara" pitchFamily="34" charset="0"/>
              </a:rPr>
              <a:t>Enables you to be confident in a variety of settings with a variety of people.</a:t>
            </a:r>
          </a:p>
          <a:p>
            <a:pPr marL="342900" marR="0" lvl="0" indent="-342900" algn="l" defTabSz="914400" rtl="0" eaLnBrk="1" fontAlgn="base" latinLnBrk="0" hangingPunct="1">
              <a:lnSpc>
                <a:spcPct val="80000"/>
              </a:lnSpc>
              <a:spcBef>
                <a:spcPct val="20000"/>
              </a:spcBef>
              <a:spcAft>
                <a:spcPct val="0"/>
              </a:spcAft>
              <a:buClrTx/>
              <a:buSzTx/>
              <a:buFontTx/>
              <a:buChar char="•"/>
              <a:tabLst/>
              <a:defRPr/>
            </a:pPr>
            <a:endParaRPr kumimoji="0" lang="en-US" sz="1800" b="0" i="0" u="none" strike="noStrike" kern="0" cap="none" spc="0" normalizeH="0" noProof="0" dirty="0" smtClean="0">
              <a:ln>
                <a:noFill/>
              </a:ln>
              <a:solidFill>
                <a:srgbClr val="002060"/>
              </a:solidFill>
              <a:effectLst/>
              <a:uLnTx/>
              <a:uFillTx/>
              <a:latin typeface="Candara" pitchFamily="34" charset="0"/>
              <a:ea typeface="+mn-ea"/>
              <a:cs typeface="+mn-cs"/>
            </a:endParaRPr>
          </a:p>
          <a:p>
            <a:pPr marL="342900" marR="0" lvl="0" indent="-342900" algn="l" defTabSz="914400" rtl="0" eaLnBrk="1" fontAlgn="base" latinLnBrk="0" hangingPunct="1">
              <a:lnSpc>
                <a:spcPct val="80000"/>
              </a:lnSpc>
              <a:spcBef>
                <a:spcPct val="20000"/>
              </a:spcBef>
              <a:spcAft>
                <a:spcPct val="0"/>
              </a:spcAft>
              <a:buClrTx/>
              <a:buSzTx/>
              <a:buFontTx/>
              <a:buChar char="•"/>
              <a:tabLst/>
              <a:defRPr/>
            </a:pPr>
            <a:endParaRPr kumimoji="0" lang="en-US" sz="2400" b="0" i="0" u="none" strike="noStrike" kern="0" cap="none" spc="0" normalizeH="0" noProof="0" dirty="0" smtClean="0">
              <a:ln>
                <a:noFill/>
              </a:ln>
              <a:solidFill>
                <a:srgbClr val="002060"/>
              </a:solidFill>
              <a:effectLst/>
              <a:uLnTx/>
              <a:uFillTx/>
              <a:latin typeface="Candara" pitchFamily="34" charset="0"/>
              <a:ea typeface="+mn-ea"/>
              <a:cs typeface="+mn-cs"/>
            </a:endParaRPr>
          </a:p>
          <a:p>
            <a:pPr marL="342900" marR="0" lvl="0" indent="-342900" algn="l" defTabSz="914400" rtl="0" eaLnBrk="1" fontAlgn="base" latinLnBrk="0" hangingPunct="1">
              <a:lnSpc>
                <a:spcPct val="80000"/>
              </a:lnSpc>
              <a:spcBef>
                <a:spcPct val="20000"/>
              </a:spcBef>
              <a:spcAft>
                <a:spcPct val="0"/>
              </a:spcAft>
              <a:buClrTx/>
              <a:buSzTx/>
              <a:buNone/>
              <a:tabLst/>
              <a:defRPr/>
            </a:pPr>
            <a:endParaRPr kumimoji="0" lang="en-US" sz="2400" b="0" i="0" u="none" strike="noStrike" kern="0" cap="none" spc="0" normalizeH="0" noProof="0" dirty="0" smtClean="0">
              <a:ln>
                <a:noFill/>
              </a:ln>
              <a:solidFill>
                <a:srgbClr val="002060"/>
              </a:solidFill>
              <a:effectLst/>
              <a:uLnTx/>
              <a:uFillTx/>
              <a:latin typeface="Candara" pitchFamily="34" charset="0"/>
              <a:ea typeface="+mn-ea"/>
              <a:cs typeface="+mn-cs"/>
            </a:endParaRPr>
          </a:p>
          <a:p>
            <a:pPr marL="342900" marR="0" lvl="0" indent="-342900" algn="l" defTabSz="914400" rtl="0" eaLnBrk="1" fontAlgn="base" latinLnBrk="0" hangingPunct="1">
              <a:lnSpc>
                <a:spcPct val="80000"/>
              </a:lnSpc>
              <a:spcBef>
                <a:spcPct val="20000"/>
              </a:spcBef>
              <a:spcAft>
                <a:spcPct val="0"/>
              </a:spcAft>
              <a:buClrTx/>
              <a:buSzTx/>
              <a:buFontTx/>
              <a:buChar char="•"/>
              <a:tabLst/>
              <a:defRPr/>
            </a:pPr>
            <a:endParaRPr kumimoji="0" lang="en-US" sz="800" b="0" i="0" u="none" strike="noStrike" kern="0" cap="none" spc="0" normalizeH="0" noProof="0" dirty="0" smtClean="0">
              <a:ln>
                <a:noFill/>
              </a:ln>
              <a:solidFill>
                <a:srgbClr val="002060"/>
              </a:solidFill>
              <a:effectLst/>
              <a:uLnTx/>
              <a:uFillTx/>
              <a:latin typeface="Candara" pitchFamily="34" charset="0"/>
              <a:ea typeface="+mn-ea"/>
              <a:cs typeface="+mn-cs"/>
            </a:endParaRPr>
          </a:p>
          <a:p>
            <a:pPr marL="342900" marR="0" lvl="0" indent="-342900" algn="l" defTabSz="914400" rtl="0" eaLnBrk="1" fontAlgn="base" latinLnBrk="0" hangingPunct="1">
              <a:lnSpc>
                <a:spcPct val="80000"/>
              </a:lnSpc>
              <a:spcBef>
                <a:spcPct val="20000"/>
              </a:spcBef>
              <a:spcAft>
                <a:spcPct val="0"/>
              </a:spcAft>
              <a:buClrTx/>
              <a:buSzTx/>
              <a:buNone/>
              <a:tabLst/>
              <a:defRPr/>
            </a:pPr>
            <a:endParaRPr lang="en-US" sz="2400" dirty="0" smtClean="0">
              <a:solidFill>
                <a:srgbClr val="002060"/>
              </a:solidFill>
              <a:latin typeface="Candara" pitchFamily="34" charset="0"/>
            </a:endParaRPr>
          </a:p>
          <a:p>
            <a:pPr marL="342900" marR="0" lvl="0" indent="-342900" algn="l" defTabSz="914400" rtl="0" eaLnBrk="1" fontAlgn="base" latinLnBrk="0" hangingPunct="1">
              <a:lnSpc>
                <a:spcPct val="80000"/>
              </a:lnSpc>
              <a:spcBef>
                <a:spcPct val="20000"/>
              </a:spcBef>
              <a:spcAft>
                <a:spcPct val="0"/>
              </a:spcAft>
              <a:buClrTx/>
              <a:buSzTx/>
              <a:buFontTx/>
              <a:buChar char="•"/>
              <a:tabLst/>
              <a:defRPr/>
            </a:pPr>
            <a:endParaRPr kumimoji="0" lang="ru-RU" sz="2000" b="0" i="0" u="none" strike="noStrike" kern="0" cap="none" spc="0" normalizeH="0" baseline="0" noProof="0" dirty="0" smtClean="0">
              <a:ln>
                <a:noFill/>
              </a:ln>
              <a:solidFill>
                <a:srgbClr val="002060"/>
              </a:solidFill>
              <a:effectLst/>
              <a:uLnTx/>
              <a:uFillTx/>
              <a:latin typeface="Candara" pitchFamily="34" charset="0"/>
              <a:ea typeface="+mn-ea"/>
              <a:cs typeface="+mn-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1752600" y="533400"/>
            <a:ext cx="7391400" cy="584775"/>
          </a:xfrm>
          <a:prstGeom prst="rect">
            <a:avLst/>
          </a:prstGeom>
          <a:noFill/>
        </p:spPr>
        <p:txBody>
          <a:bodyPr wrap="square" lIns="91440" tIns="45720" rIns="91440" bIns="45720">
            <a:spAutoFit/>
          </a:bodyPr>
          <a:lstStyle/>
          <a:p>
            <a:pPr algn="l"/>
            <a:r>
              <a:rPr lang="en-US" sz="3200" dirty="0" smtClean="0">
                <a:ln w="18415" cmpd="sng">
                  <a:solidFill>
                    <a:schemeClr val="accent1">
                      <a:lumMod val="75000"/>
                      <a:alpha val="41000"/>
                    </a:schemeClr>
                  </a:solidFill>
                  <a:prstDash val="solid"/>
                </a:ln>
                <a:solidFill>
                  <a:schemeClr val="accent5">
                    <a:lumMod val="50000"/>
                    <a:alpha val="95000"/>
                  </a:schemeClr>
                </a:solidFill>
                <a:effectLst>
                  <a:outerShdw blurRad="165100" dist="38100" dir="20940000" sx="99000" sy="99000" algn="r" rotWithShape="0">
                    <a:prstClr val="black">
                      <a:alpha val="52000"/>
                    </a:prstClr>
                  </a:outerShdw>
                </a:effectLst>
                <a:latin typeface="Century Gothic" pitchFamily="34" charset="0"/>
                <a:cs typeface="Vijaya" pitchFamily="34" charset="0"/>
              </a:rPr>
              <a:t>What bothers you the most?</a:t>
            </a:r>
            <a:endParaRPr lang="en-US" sz="3200" dirty="0">
              <a:ln w="18415" cmpd="sng">
                <a:solidFill>
                  <a:schemeClr val="accent1">
                    <a:lumMod val="75000"/>
                    <a:alpha val="41000"/>
                  </a:schemeClr>
                </a:solidFill>
                <a:prstDash val="solid"/>
              </a:ln>
              <a:solidFill>
                <a:schemeClr val="accent5">
                  <a:lumMod val="50000"/>
                  <a:alpha val="95000"/>
                </a:schemeClr>
              </a:solidFill>
              <a:effectLst>
                <a:outerShdw blurRad="165100" dist="38100" dir="20940000" sx="99000" sy="99000" algn="r" rotWithShape="0">
                  <a:prstClr val="black">
                    <a:alpha val="52000"/>
                  </a:prstClr>
                </a:outerShdw>
              </a:effectLst>
              <a:latin typeface="Century Gothic" pitchFamily="34" charset="0"/>
              <a:cs typeface="Vijaya" pitchFamily="34" charset="0"/>
            </a:endParaRPr>
          </a:p>
        </p:txBody>
      </p:sp>
      <p:sp>
        <p:nvSpPr>
          <p:cNvPr id="5" name="Rectangle 5"/>
          <p:cNvSpPr txBox="1">
            <a:spLocks noGrp="1" noChangeArrowheads="1"/>
          </p:cNvSpPr>
          <p:nvPr>
            <p:ph type="body" idx="1"/>
          </p:nvPr>
        </p:nvSpPr>
        <p:spPr bwMode="auto">
          <a:xfrm>
            <a:off x="1981200" y="1524000"/>
            <a:ext cx="6934200" cy="4800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80000"/>
              </a:lnSpc>
              <a:spcBef>
                <a:spcPct val="20000"/>
              </a:spcBef>
              <a:spcAft>
                <a:spcPct val="0"/>
              </a:spcAft>
              <a:buClrTx/>
              <a:buSzTx/>
              <a:buNone/>
              <a:tabLst/>
              <a:defRPr/>
            </a:pPr>
            <a:r>
              <a:rPr lang="en-US" sz="2400" b="1" i="1" dirty="0" smtClean="0">
                <a:solidFill>
                  <a:srgbClr val="002060"/>
                </a:solidFill>
                <a:latin typeface="Candara" pitchFamily="34" charset="0"/>
              </a:rPr>
              <a:t>Employees are bothered by co-workers who:</a:t>
            </a:r>
          </a:p>
          <a:p>
            <a:pPr marL="342900" marR="0" lvl="0" indent="-342900" algn="l" defTabSz="914400" rtl="0" eaLnBrk="1" fontAlgn="base" latinLnBrk="0" hangingPunct="1">
              <a:lnSpc>
                <a:spcPct val="80000"/>
              </a:lnSpc>
              <a:spcBef>
                <a:spcPct val="20000"/>
              </a:spcBef>
              <a:spcAft>
                <a:spcPct val="0"/>
              </a:spcAft>
              <a:buClrTx/>
              <a:buSzTx/>
              <a:buNone/>
              <a:tabLst/>
              <a:defRPr/>
            </a:pPr>
            <a:endParaRPr lang="en-US" sz="1000" dirty="0" smtClean="0">
              <a:solidFill>
                <a:srgbClr val="002060"/>
              </a:solidFill>
              <a:latin typeface="Candara" pitchFamily="34" charset="0"/>
            </a:endParaRPr>
          </a:p>
          <a:p>
            <a:pPr>
              <a:lnSpc>
                <a:spcPct val="80000"/>
              </a:lnSpc>
              <a:defRPr/>
            </a:pPr>
            <a:r>
              <a:rPr kumimoji="0" lang="en-US" sz="2400" b="0" i="0" u="none" strike="noStrike" kern="0" cap="none" spc="0" normalizeH="0" noProof="0" dirty="0" smtClean="0">
                <a:ln>
                  <a:noFill/>
                </a:ln>
                <a:solidFill>
                  <a:srgbClr val="002060"/>
                </a:solidFill>
                <a:effectLst/>
                <a:uLnTx/>
                <a:uFillTx/>
                <a:latin typeface="Candara" pitchFamily="34" charset="0"/>
                <a:ea typeface="+mn-ea"/>
                <a:cs typeface="+mn-cs"/>
              </a:rPr>
              <a:t>Have poor personal hygiene</a:t>
            </a:r>
          </a:p>
          <a:p>
            <a:pPr>
              <a:lnSpc>
                <a:spcPct val="80000"/>
              </a:lnSpc>
              <a:defRPr/>
            </a:pPr>
            <a:endParaRPr kumimoji="0" lang="en-US" sz="1100" b="0" i="0" u="none" strike="noStrike" kern="0" cap="none" spc="0" normalizeH="0" noProof="0" dirty="0" smtClean="0">
              <a:ln>
                <a:noFill/>
              </a:ln>
              <a:solidFill>
                <a:srgbClr val="002060"/>
              </a:solidFill>
              <a:effectLst/>
              <a:uLnTx/>
              <a:uFillTx/>
              <a:latin typeface="Candara" pitchFamily="34" charset="0"/>
              <a:ea typeface="+mn-ea"/>
              <a:cs typeface="+mn-cs"/>
            </a:endParaRPr>
          </a:p>
          <a:p>
            <a:pPr>
              <a:lnSpc>
                <a:spcPct val="80000"/>
              </a:lnSpc>
              <a:defRPr/>
            </a:pPr>
            <a:r>
              <a:rPr lang="en-US" sz="2400" dirty="0" smtClean="0">
                <a:solidFill>
                  <a:srgbClr val="002060"/>
                </a:solidFill>
                <a:latin typeface="Candara" pitchFamily="34" charset="0"/>
              </a:rPr>
              <a:t>Don’t clean up after using the office kitchen, sink, wash room, or appliances</a:t>
            </a:r>
          </a:p>
          <a:p>
            <a:pPr>
              <a:lnSpc>
                <a:spcPct val="80000"/>
              </a:lnSpc>
              <a:defRPr/>
            </a:pPr>
            <a:endParaRPr lang="en-US" sz="1100" dirty="0" smtClean="0">
              <a:solidFill>
                <a:srgbClr val="002060"/>
              </a:solidFill>
              <a:latin typeface="Candara" pitchFamily="34" charset="0"/>
            </a:endParaRPr>
          </a:p>
          <a:p>
            <a:pPr>
              <a:lnSpc>
                <a:spcPct val="80000"/>
              </a:lnSpc>
              <a:defRPr/>
            </a:pPr>
            <a:r>
              <a:rPr kumimoji="0" lang="en-US" sz="2400" b="0" i="0" u="none" strike="noStrike" kern="0" cap="none" spc="0" normalizeH="0" noProof="0" dirty="0" smtClean="0">
                <a:ln>
                  <a:noFill/>
                </a:ln>
                <a:solidFill>
                  <a:srgbClr val="002060"/>
                </a:solidFill>
                <a:effectLst/>
                <a:uLnTx/>
                <a:uFillTx/>
                <a:latin typeface="Candara" pitchFamily="34" charset="0"/>
                <a:ea typeface="+mn-ea"/>
                <a:cs typeface="+mn-cs"/>
              </a:rPr>
              <a:t>Leave trash or personal belongings in other people’s work spaces</a:t>
            </a:r>
          </a:p>
          <a:p>
            <a:pPr>
              <a:lnSpc>
                <a:spcPct val="80000"/>
              </a:lnSpc>
              <a:defRPr/>
            </a:pPr>
            <a:endParaRPr kumimoji="0" lang="en-US" sz="1100" b="0" i="0" u="none" strike="noStrike" kern="0" cap="none" spc="0" normalizeH="0" noProof="0" dirty="0" smtClean="0">
              <a:ln>
                <a:noFill/>
              </a:ln>
              <a:solidFill>
                <a:srgbClr val="002060"/>
              </a:solidFill>
              <a:effectLst/>
              <a:uLnTx/>
              <a:uFillTx/>
              <a:latin typeface="Candara" pitchFamily="34" charset="0"/>
              <a:ea typeface="+mn-ea"/>
              <a:cs typeface="+mn-cs"/>
            </a:endParaRPr>
          </a:p>
          <a:p>
            <a:pPr>
              <a:lnSpc>
                <a:spcPct val="80000"/>
              </a:lnSpc>
              <a:defRPr/>
            </a:pPr>
            <a:r>
              <a:rPr lang="en-US" sz="2400" dirty="0" smtClean="0">
                <a:solidFill>
                  <a:srgbClr val="002060"/>
                </a:solidFill>
                <a:latin typeface="Candara" pitchFamily="34" charset="0"/>
              </a:rPr>
              <a:t>Frequently complain</a:t>
            </a:r>
          </a:p>
          <a:p>
            <a:pPr>
              <a:lnSpc>
                <a:spcPct val="80000"/>
              </a:lnSpc>
              <a:defRPr/>
            </a:pPr>
            <a:endParaRPr lang="en-US" sz="1100" dirty="0" smtClean="0">
              <a:solidFill>
                <a:srgbClr val="002060"/>
              </a:solidFill>
              <a:latin typeface="Candara" pitchFamily="34" charset="0"/>
            </a:endParaRPr>
          </a:p>
          <a:p>
            <a:pPr>
              <a:lnSpc>
                <a:spcPct val="80000"/>
              </a:lnSpc>
              <a:defRPr/>
            </a:pPr>
            <a:r>
              <a:rPr kumimoji="0" lang="en-US" sz="2400" b="0" i="0" u="none" strike="noStrike" kern="0" cap="none" spc="0" normalizeH="0" noProof="0" dirty="0" smtClean="0">
                <a:ln>
                  <a:noFill/>
                </a:ln>
                <a:solidFill>
                  <a:srgbClr val="002060"/>
                </a:solidFill>
                <a:effectLst/>
                <a:uLnTx/>
                <a:uFillTx/>
                <a:latin typeface="Candara" pitchFamily="34" charset="0"/>
                <a:ea typeface="+mn-ea"/>
                <a:cs typeface="+mn-cs"/>
              </a:rPr>
              <a:t>Don’t acknowledge you </a:t>
            </a:r>
            <a:r>
              <a:rPr lang="en-US" sz="2400" dirty="0" smtClean="0">
                <a:solidFill>
                  <a:srgbClr val="002060"/>
                </a:solidFill>
                <a:latin typeface="Candara" pitchFamily="34" charset="0"/>
              </a:rPr>
              <a:t>unless you speak to them directly</a:t>
            </a:r>
          </a:p>
          <a:p>
            <a:pPr>
              <a:lnSpc>
                <a:spcPct val="80000"/>
              </a:lnSpc>
              <a:defRPr/>
            </a:pPr>
            <a:endParaRPr lang="en-US" sz="1100" dirty="0" smtClean="0">
              <a:solidFill>
                <a:srgbClr val="002060"/>
              </a:solidFill>
              <a:latin typeface="Candara" pitchFamily="34" charset="0"/>
            </a:endParaRPr>
          </a:p>
          <a:p>
            <a:pPr>
              <a:lnSpc>
                <a:spcPct val="80000"/>
              </a:lnSpc>
              <a:defRPr/>
            </a:pPr>
            <a:r>
              <a:rPr kumimoji="0" lang="en-US" sz="2400" b="0" i="0" u="none" strike="noStrike" kern="0" cap="none" spc="0" normalizeH="0" noProof="0" dirty="0" smtClean="0">
                <a:ln>
                  <a:noFill/>
                </a:ln>
                <a:solidFill>
                  <a:srgbClr val="002060"/>
                </a:solidFill>
                <a:effectLst/>
                <a:uLnTx/>
                <a:uFillTx/>
                <a:latin typeface="Candara" pitchFamily="34" charset="0"/>
                <a:ea typeface="+mn-ea"/>
                <a:cs typeface="+mn-cs"/>
              </a:rPr>
              <a:t>Wear clothing that is dirty, too casual, or distracting in some other way</a:t>
            </a:r>
          </a:p>
          <a:p>
            <a:pPr marL="342900" marR="0" lvl="0" indent="-342900" algn="l" defTabSz="914400" rtl="0" eaLnBrk="1" fontAlgn="base" latinLnBrk="0" hangingPunct="1">
              <a:lnSpc>
                <a:spcPct val="80000"/>
              </a:lnSpc>
              <a:spcBef>
                <a:spcPct val="20000"/>
              </a:spcBef>
              <a:spcAft>
                <a:spcPct val="0"/>
              </a:spcAft>
              <a:buClrTx/>
              <a:buSzTx/>
              <a:buNone/>
              <a:tabLst/>
              <a:defRPr/>
            </a:pPr>
            <a:endParaRPr kumimoji="0" lang="en-US" sz="2400" b="0" i="0" u="none" strike="noStrike" kern="0" cap="none" spc="0" normalizeH="0" noProof="0" dirty="0" smtClean="0">
              <a:ln>
                <a:noFill/>
              </a:ln>
              <a:solidFill>
                <a:srgbClr val="002060"/>
              </a:solidFill>
              <a:effectLst/>
              <a:uLnTx/>
              <a:uFillTx/>
              <a:latin typeface="Candara" pitchFamily="34" charset="0"/>
              <a:ea typeface="+mn-ea"/>
              <a:cs typeface="+mn-cs"/>
            </a:endParaRPr>
          </a:p>
          <a:p>
            <a:pPr marL="342900" marR="0" lvl="0" indent="-342900" algn="l" defTabSz="914400" rtl="0" eaLnBrk="1" fontAlgn="base" latinLnBrk="0" hangingPunct="1">
              <a:lnSpc>
                <a:spcPct val="80000"/>
              </a:lnSpc>
              <a:spcBef>
                <a:spcPct val="20000"/>
              </a:spcBef>
              <a:spcAft>
                <a:spcPct val="0"/>
              </a:spcAft>
              <a:buClrTx/>
              <a:buSzTx/>
              <a:buFontTx/>
              <a:buChar char="•"/>
              <a:tabLst/>
              <a:defRPr/>
            </a:pPr>
            <a:endParaRPr kumimoji="0" lang="en-US" sz="800" b="0" i="0" u="none" strike="noStrike" kern="0" cap="none" spc="0" normalizeH="0" noProof="0" dirty="0" smtClean="0">
              <a:ln>
                <a:noFill/>
              </a:ln>
              <a:solidFill>
                <a:srgbClr val="002060"/>
              </a:solidFill>
              <a:effectLst/>
              <a:uLnTx/>
              <a:uFillTx/>
              <a:latin typeface="Candara" pitchFamily="34" charset="0"/>
              <a:ea typeface="+mn-ea"/>
              <a:cs typeface="+mn-cs"/>
            </a:endParaRPr>
          </a:p>
          <a:p>
            <a:pPr marL="342900" marR="0" lvl="0" indent="-342900" algn="l" defTabSz="914400" rtl="0" eaLnBrk="1" fontAlgn="base" latinLnBrk="0" hangingPunct="1">
              <a:lnSpc>
                <a:spcPct val="80000"/>
              </a:lnSpc>
              <a:spcBef>
                <a:spcPct val="20000"/>
              </a:spcBef>
              <a:spcAft>
                <a:spcPct val="0"/>
              </a:spcAft>
              <a:buClrTx/>
              <a:buSzTx/>
              <a:buNone/>
              <a:tabLst/>
              <a:defRPr/>
            </a:pPr>
            <a:endParaRPr lang="en-US" sz="2400" dirty="0" smtClean="0">
              <a:solidFill>
                <a:srgbClr val="002060"/>
              </a:solidFill>
              <a:latin typeface="Candara" pitchFamily="34" charset="0"/>
            </a:endParaRPr>
          </a:p>
          <a:p>
            <a:pPr marL="342900" marR="0" lvl="0" indent="-342900" algn="l" defTabSz="914400" rtl="0" eaLnBrk="1" fontAlgn="base" latinLnBrk="0" hangingPunct="1">
              <a:lnSpc>
                <a:spcPct val="80000"/>
              </a:lnSpc>
              <a:spcBef>
                <a:spcPct val="20000"/>
              </a:spcBef>
              <a:spcAft>
                <a:spcPct val="0"/>
              </a:spcAft>
              <a:buClrTx/>
              <a:buSzTx/>
              <a:buFontTx/>
              <a:buChar char="•"/>
              <a:tabLst/>
              <a:defRPr/>
            </a:pPr>
            <a:endParaRPr kumimoji="0" lang="ru-RU" sz="2000" b="0" i="0" u="none" strike="noStrike" kern="0" cap="none" spc="0" normalizeH="0" baseline="0" noProof="0" dirty="0" smtClean="0">
              <a:ln>
                <a:noFill/>
              </a:ln>
              <a:solidFill>
                <a:srgbClr val="002060"/>
              </a:solidFill>
              <a:effectLst/>
              <a:uLnTx/>
              <a:uFillTx/>
              <a:latin typeface="Candara" pitchFamily="34" charset="0"/>
              <a:ea typeface="+mn-ea"/>
              <a:cs typeface="+mn-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1752600" y="533400"/>
            <a:ext cx="7391400" cy="584775"/>
          </a:xfrm>
          <a:prstGeom prst="rect">
            <a:avLst/>
          </a:prstGeom>
          <a:noFill/>
        </p:spPr>
        <p:txBody>
          <a:bodyPr wrap="square" lIns="91440" tIns="45720" rIns="91440" bIns="45720">
            <a:spAutoFit/>
          </a:bodyPr>
          <a:lstStyle/>
          <a:p>
            <a:pPr algn="l"/>
            <a:r>
              <a:rPr lang="en-US" sz="3200" dirty="0" smtClean="0">
                <a:ln w="18415" cmpd="sng">
                  <a:solidFill>
                    <a:schemeClr val="accent1">
                      <a:lumMod val="75000"/>
                      <a:alpha val="41000"/>
                    </a:schemeClr>
                  </a:solidFill>
                  <a:prstDash val="solid"/>
                </a:ln>
                <a:solidFill>
                  <a:schemeClr val="accent5">
                    <a:lumMod val="50000"/>
                    <a:alpha val="95000"/>
                  </a:schemeClr>
                </a:solidFill>
                <a:effectLst>
                  <a:outerShdw blurRad="165100" dist="38100" dir="20940000" sx="99000" sy="99000" algn="r" rotWithShape="0">
                    <a:prstClr val="black">
                      <a:alpha val="52000"/>
                    </a:prstClr>
                  </a:outerShdw>
                </a:effectLst>
                <a:latin typeface="Century Gothic" pitchFamily="34" charset="0"/>
                <a:cs typeface="Vijaya" pitchFamily="34" charset="0"/>
              </a:rPr>
              <a:t>What bothers you the most?</a:t>
            </a:r>
            <a:endParaRPr lang="en-US" sz="3200" dirty="0">
              <a:ln w="18415" cmpd="sng">
                <a:solidFill>
                  <a:schemeClr val="accent1">
                    <a:lumMod val="75000"/>
                    <a:alpha val="41000"/>
                  </a:schemeClr>
                </a:solidFill>
                <a:prstDash val="solid"/>
              </a:ln>
              <a:solidFill>
                <a:schemeClr val="accent5">
                  <a:lumMod val="50000"/>
                  <a:alpha val="95000"/>
                </a:schemeClr>
              </a:solidFill>
              <a:effectLst>
                <a:outerShdw blurRad="165100" dist="38100" dir="20940000" sx="99000" sy="99000" algn="r" rotWithShape="0">
                  <a:prstClr val="black">
                    <a:alpha val="52000"/>
                  </a:prstClr>
                </a:outerShdw>
              </a:effectLst>
              <a:latin typeface="Century Gothic" pitchFamily="34" charset="0"/>
              <a:cs typeface="Vijaya" pitchFamily="34" charset="0"/>
            </a:endParaRPr>
          </a:p>
        </p:txBody>
      </p:sp>
      <p:sp>
        <p:nvSpPr>
          <p:cNvPr id="5" name="Rectangle 5"/>
          <p:cNvSpPr txBox="1">
            <a:spLocks noGrp="1" noChangeArrowheads="1"/>
          </p:cNvSpPr>
          <p:nvPr>
            <p:ph type="body" idx="1"/>
          </p:nvPr>
        </p:nvSpPr>
        <p:spPr bwMode="auto">
          <a:xfrm>
            <a:off x="1981200" y="1524000"/>
            <a:ext cx="6934200" cy="4800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nSpc>
                <a:spcPct val="80000"/>
              </a:lnSpc>
              <a:buNone/>
              <a:defRPr/>
            </a:pPr>
            <a:r>
              <a:rPr lang="en-US" sz="2400" b="1" i="1" dirty="0" smtClean="0">
                <a:solidFill>
                  <a:srgbClr val="002060"/>
                </a:solidFill>
                <a:latin typeface="Candara" pitchFamily="34" charset="0"/>
              </a:rPr>
              <a:t>Employees are bothered by co-workers who:</a:t>
            </a:r>
            <a:endParaRPr kumimoji="0" lang="en-US" sz="2400" b="1" i="1" u="none" strike="noStrike" kern="0" cap="none" spc="0" normalizeH="0" noProof="0" dirty="0" smtClean="0">
              <a:ln>
                <a:noFill/>
              </a:ln>
              <a:solidFill>
                <a:srgbClr val="002060"/>
              </a:solidFill>
              <a:effectLst/>
              <a:uLnTx/>
              <a:uFillTx/>
              <a:latin typeface="Candara" pitchFamily="34" charset="0"/>
              <a:ea typeface="+mn-ea"/>
              <a:cs typeface="+mn-cs"/>
            </a:endParaRPr>
          </a:p>
          <a:p>
            <a:pPr>
              <a:lnSpc>
                <a:spcPct val="80000"/>
              </a:lnSpc>
              <a:defRPr/>
            </a:pPr>
            <a:endParaRPr kumimoji="0" lang="en-US" sz="1400" b="0" i="0" u="none" strike="noStrike" kern="0" cap="none" spc="0" normalizeH="0" noProof="0" dirty="0" smtClean="0">
              <a:ln>
                <a:noFill/>
              </a:ln>
              <a:solidFill>
                <a:srgbClr val="002060"/>
              </a:solidFill>
              <a:effectLst/>
              <a:uLnTx/>
              <a:uFillTx/>
              <a:latin typeface="Candara" pitchFamily="34" charset="0"/>
              <a:ea typeface="+mn-ea"/>
              <a:cs typeface="+mn-cs"/>
            </a:endParaRPr>
          </a:p>
          <a:p>
            <a:pPr>
              <a:lnSpc>
                <a:spcPct val="80000"/>
              </a:lnSpc>
              <a:defRPr/>
            </a:pPr>
            <a:r>
              <a:rPr lang="en-US" sz="2400" dirty="0" smtClean="0">
                <a:solidFill>
                  <a:srgbClr val="002060"/>
                </a:solidFill>
                <a:latin typeface="Candara" pitchFamily="34" charset="0"/>
              </a:rPr>
              <a:t>Flirt with co-workers or clients</a:t>
            </a:r>
          </a:p>
          <a:p>
            <a:pPr>
              <a:lnSpc>
                <a:spcPct val="80000"/>
              </a:lnSpc>
              <a:defRPr/>
            </a:pPr>
            <a:endParaRPr lang="en-US" sz="1100" dirty="0" smtClean="0">
              <a:solidFill>
                <a:srgbClr val="002060"/>
              </a:solidFill>
              <a:latin typeface="Candara" pitchFamily="34" charset="0"/>
            </a:endParaRPr>
          </a:p>
          <a:p>
            <a:pPr>
              <a:lnSpc>
                <a:spcPct val="80000"/>
              </a:lnSpc>
              <a:defRPr/>
            </a:pPr>
            <a:r>
              <a:rPr kumimoji="0" lang="en-US" sz="2400" b="0" i="0" u="none" strike="noStrike" kern="0" cap="none" spc="0" normalizeH="0" noProof="0" dirty="0" smtClean="0">
                <a:ln>
                  <a:noFill/>
                </a:ln>
                <a:solidFill>
                  <a:srgbClr val="002060"/>
                </a:solidFill>
                <a:effectLst/>
                <a:uLnTx/>
                <a:uFillTx/>
                <a:latin typeface="Candara" pitchFamily="34" charset="0"/>
                <a:ea typeface="+mn-ea"/>
                <a:cs typeface="+mn-cs"/>
              </a:rPr>
              <a:t>Drop in on you while working and don’t ask if its okay to interrupt</a:t>
            </a:r>
          </a:p>
          <a:p>
            <a:pPr>
              <a:lnSpc>
                <a:spcPct val="80000"/>
              </a:lnSpc>
              <a:defRPr/>
            </a:pPr>
            <a:endParaRPr kumimoji="0" lang="en-US" sz="1100" b="0" i="0" u="none" strike="noStrike" kern="0" cap="none" spc="0" normalizeH="0" noProof="0" dirty="0" smtClean="0">
              <a:ln>
                <a:noFill/>
              </a:ln>
              <a:solidFill>
                <a:srgbClr val="002060"/>
              </a:solidFill>
              <a:effectLst/>
              <a:uLnTx/>
              <a:uFillTx/>
              <a:latin typeface="Candara" pitchFamily="34" charset="0"/>
              <a:ea typeface="+mn-ea"/>
              <a:cs typeface="+mn-cs"/>
            </a:endParaRPr>
          </a:p>
          <a:p>
            <a:pPr>
              <a:lnSpc>
                <a:spcPct val="80000"/>
              </a:lnSpc>
              <a:defRPr/>
            </a:pPr>
            <a:r>
              <a:rPr lang="en-US" sz="2400" dirty="0" smtClean="0">
                <a:solidFill>
                  <a:srgbClr val="002060"/>
                </a:solidFill>
                <a:latin typeface="Candara" pitchFamily="34" charset="0"/>
              </a:rPr>
              <a:t>Habitually arrive late at meetings</a:t>
            </a:r>
          </a:p>
          <a:p>
            <a:pPr>
              <a:lnSpc>
                <a:spcPct val="80000"/>
              </a:lnSpc>
              <a:defRPr/>
            </a:pPr>
            <a:endParaRPr lang="en-US" sz="1100" dirty="0" smtClean="0">
              <a:solidFill>
                <a:srgbClr val="002060"/>
              </a:solidFill>
              <a:latin typeface="Candara" pitchFamily="34" charset="0"/>
            </a:endParaRPr>
          </a:p>
          <a:p>
            <a:pPr>
              <a:lnSpc>
                <a:spcPct val="80000"/>
              </a:lnSpc>
              <a:defRPr/>
            </a:pPr>
            <a:r>
              <a:rPr kumimoji="0" lang="en-US" sz="2400" b="0" i="0" u="none" strike="noStrike" kern="0" cap="none" spc="0" normalizeH="0" noProof="0" dirty="0" smtClean="0">
                <a:ln>
                  <a:noFill/>
                </a:ln>
                <a:solidFill>
                  <a:srgbClr val="002060"/>
                </a:solidFill>
                <a:effectLst/>
                <a:uLnTx/>
                <a:uFillTx/>
                <a:latin typeface="Candara" pitchFamily="34" charset="0"/>
                <a:ea typeface="+mn-ea"/>
                <a:cs typeface="+mn-cs"/>
              </a:rPr>
              <a:t>Gossip</a:t>
            </a:r>
          </a:p>
          <a:p>
            <a:pPr>
              <a:lnSpc>
                <a:spcPct val="80000"/>
              </a:lnSpc>
              <a:defRPr/>
            </a:pPr>
            <a:endParaRPr kumimoji="0" lang="en-US" sz="1100" b="0" i="0" u="none" strike="noStrike" kern="0" cap="none" spc="0" normalizeH="0" noProof="0" dirty="0" smtClean="0">
              <a:ln>
                <a:noFill/>
              </a:ln>
              <a:solidFill>
                <a:srgbClr val="002060"/>
              </a:solidFill>
              <a:effectLst/>
              <a:uLnTx/>
              <a:uFillTx/>
              <a:latin typeface="Candara" pitchFamily="34" charset="0"/>
              <a:ea typeface="+mn-ea"/>
              <a:cs typeface="+mn-cs"/>
            </a:endParaRPr>
          </a:p>
          <a:p>
            <a:pPr>
              <a:lnSpc>
                <a:spcPct val="80000"/>
              </a:lnSpc>
              <a:defRPr/>
            </a:pPr>
            <a:r>
              <a:rPr lang="en-US" sz="2400" dirty="0" smtClean="0">
                <a:solidFill>
                  <a:srgbClr val="002060"/>
                </a:solidFill>
                <a:latin typeface="Candara" pitchFamily="34" charset="0"/>
              </a:rPr>
              <a:t>Borrow things but forget to return them</a:t>
            </a:r>
          </a:p>
          <a:p>
            <a:pPr>
              <a:lnSpc>
                <a:spcPct val="80000"/>
              </a:lnSpc>
              <a:defRPr/>
            </a:pPr>
            <a:endParaRPr kumimoji="0" lang="en-US" sz="1100" b="0" i="0" u="none" strike="noStrike" kern="0" cap="none" spc="0" normalizeH="0" noProof="0" dirty="0" smtClean="0">
              <a:ln>
                <a:noFill/>
              </a:ln>
              <a:solidFill>
                <a:srgbClr val="002060"/>
              </a:solidFill>
              <a:effectLst/>
              <a:uLnTx/>
              <a:uFillTx/>
              <a:latin typeface="Candara" pitchFamily="34" charset="0"/>
              <a:ea typeface="+mn-ea"/>
              <a:cs typeface="+mn-cs"/>
            </a:endParaRPr>
          </a:p>
          <a:p>
            <a:pPr>
              <a:lnSpc>
                <a:spcPct val="80000"/>
              </a:lnSpc>
              <a:defRPr/>
            </a:pPr>
            <a:r>
              <a:rPr kumimoji="0" lang="en-US" sz="2400" b="0" i="0" u="none" strike="noStrike" kern="0" cap="none" spc="0" normalizeH="0" noProof="0" dirty="0" smtClean="0">
                <a:ln>
                  <a:noFill/>
                </a:ln>
                <a:solidFill>
                  <a:srgbClr val="002060"/>
                </a:solidFill>
                <a:effectLst/>
                <a:uLnTx/>
                <a:uFillTx/>
                <a:latin typeface="Candara" pitchFamily="34" charset="0"/>
                <a:ea typeface="+mn-ea"/>
                <a:cs typeface="+mn-cs"/>
              </a:rPr>
              <a:t>Have outbursts of anger/yell/curse</a:t>
            </a:r>
          </a:p>
          <a:p>
            <a:pPr>
              <a:lnSpc>
                <a:spcPct val="80000"/>
              </a:lnSpc>
              <a:defRPr/>
            </a:pPr>
            <a:endParaRPr kumimoji="0" lang="en-US" sz="1100" b="0" i="0" u="none" strike="noStrike" kern="0" cap="none" spc="0" normalizeH="0" noProof="0" dirty="0" smtClean="0">
              <a:ln>
                <a:noFill/>
              </a:ln>
              <a:solidFill>
                <a:srgbClr val="002060"/>
              </a:solidFill>
              <a:effectLst/>
              <a:uLnTx/>
              <a:uFillTx/>
              <a:latin typeface="Candara" pitchFamily="34" charset="0"/>
              <a:ea typeface="+mn-ea"/>
              <a:cs typeface="+mn-cs"/>
            </a:endParaRPr>
          </a:p>
          <a:p>
            <a:pPr>
              <a:lnSpc>
                <a:spcPct val="80000"/>
              </a:lnSpc>
              <a:defRPr/>
            </a:pPr>
            <a:r>
              <a:rPr lang="en-US" sz="2400" dirty="0" smtClean="0">
                <a:solidFill>
                  <a:srgbClr val="002060"/>
                </a:solidFill>
                <a:latin typeface="Candara" pitchFamily="34" charset="0"/>
              </a:rPr>
              <a:t>Speak too loudly on the telephone</a:t>
            </a:r>
          </a:p>
          <a:p>
            <a:pPr>
              <a:lnSpc>
                <a:spcPct val="80000"/>
              </a:lnSpc>
              <a:defRPr/>
            </a:pPr>
            <a:endParaRPr kumimoji="0" lang="en-US" sz="2400" b="0" i="0" u="none" strike="noStrike" kern="0" cap="none" spc="0" normalizeH="0" noProof="0" dirty="0" smtClean="0">
              <a:ln>
                <a:noFill/>
              </a:ln>
              <a:solidFill>
                <a:srgbClr val="002060"/>
              </a:solidFill>
              <a:effectLst/>
              <a:uLnTx/>
              <a:uFillTx/>
              <a:latin typeface="Candara" pitchFamily="34" charset="0"/>
              <a:ea typeface="+mn-ea"/>
              <a:cs typeface="+mn-cs"/>
            </a:endParaRPr>
          </a:p>
          <a:p>
            <a:pPr marL="342900" marR="0" lvl="0" indent="-342900" algn="l" defTabSz="914400" rtl="0" eaLnBrk="1" fontAlgn="base" latinLnBrk="0" hangingPunct="1">
              <a:lnSpc>
                <a:spcPct val="80000"/>
              </a:lnSpc>
              <a:spcBef>
                <a:spcPct val="20000"/>
              </a:spcBef>
              <a:spcAft>
                <a:spcPct val="0"/>
              </a:spcAft>
              <a:buClrTx/>
              <a:buSzTx/>
              <a:buFontTx/>
              <a:buChar char="•"/>
              <a:tabLst/>
              <a:defRPr/>
            </a:pPr>
            <a:endParaRPr kumimoji="0" lang="en-US" sz="800" b="0" i="0" u="none" strike="noStrike" kern="0" cap="none" spc="0" normalizeH="0" noProof="0" dirty="0" smtClean="0">
              <a:ln>
                <a:noFill/>
              </a:ln>
              <a:solidFill>
                <a:srgbClr val="002060"/>
              </a:solidFill>
              <a:effectLst/>
              <a:uLnTx/>
              <a:uFillTx/>
              <a:latin typeface="Candara" pitchFamily="34" charset="0"/>
              <a:ea typeface="+mn-ea"/>
              <a:cs typeface="+mn-cs"/>
            </a:endParaRPr>
          </a:p>
          <a:p>
            <a:pPr marL="342900" marR="0" lvl="0" indent="-342900" algn="l" defTabSz="914400" rtl="0" eaLnBrk="1" fontAlgn="base" latinLnBrk="0" hangingPunct="1">
              <a:lnSpc>
                <a:spcPct val="80000"/>
              </a:lnSpc>
              <a:spcBef>
                <a:spcPct val="20000"/>
              </a:spcBef>
              <a:spcAft>
                <a:spcPct val="0"/>
              </a:spcAft>
              <a:buClrTx/>
              <a:buSzTx/>
              <a:buNone/>
              <a:tabLst/>
              <a:defRPr/>
            </a:pPr>
            <a:endParaRPr lang="en-US" sz="2400" dirty="0" smtClean="0">
              <a:solidFill>
                <a:srgbClr val="002060"/>
              </a:solidFill>
              <a:latin typeface="Candara" pitchFamily="34" charset="0"/>
            </a:endParaRPr>
          </a:p>
          <a:p>
            <a:pPr marL="342900" marR="0" lvl="0" indent="-342900" algn="l" defTabSz="914400" rtl="0" eaLnBrk="1" fontAlgn="base" latinLnBrk="0" hangingPunct="1">
              <a:lnSpc>
                <a:spcPct val="80000"/>
              </a:lnSpc>
              <a:spcBef>
                <a:spcPct val="20000"/>
              </a:spcBef>
              <a:spcAft>
                <a:spcPct val="0"/>
              </a:spcAft>
              <a:buClrTx/>
              <a:buSzTx/>
              <a:buFontTx/>
              <a:buChar char="•"/>
              <a:tabLst/>
              <a:defRPr/>
            </a:pPr>
            <a:endParaRPr kumimoji="0" lang="ru-RU" sz="2000" b="0" i="0" u="none" strike="noStrike" kern="0" cap="none" spc="0" normalizeH="0" baseline="0" noProof="0" dirty="0" smtClean="0">
              <a:ln>
                <a:noFill/>
              </a:ln>
              <a:solidFill>
                <a:srgbClr val="002060"/>
              </a:solidFill>
              <a:effectLst/>
              <a:uLnTx/>
              <a:uFillTx/>
              <a:latin typeface="Candara" pitchFamily="34" charset="0"/>
              <a:ea typeface="+mn-ea"/>
              <a:cs typeface="+mn-c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User\Desktop\training\images 6.jpg"/>
          <p:cNvPicPr>
            <a:picLocks noChangeAspect="1" noChangeArrowheads="1"/>
          </p:cNvPicPr>
          <p:nvPr/>
        </p:nvPicPr>
        <p:blipFill>
          <a:blip r:embed="rId2" cstate="print"/>
          <a:srcRect/>
          <a:stretch>
            <a:fillRect/>
          </a:stretch>
        </p:blipFill>
        <p:spPr bwMode="auto">
          <a:xfrm rot="434414">
            <a:off x="6324600" y="3505200"/>
            <a:ext cx="2590800" cy="2895600"/>
          </a:xfrm>
          <a:prstGeom prst="rect">
            <a:avLst/>
          </a:prstGeom>
          <a:ln>
            <a:noFill/>
          </a:ln>
          <a:effectLst>
            <a:softEdge rad="112500"/>
          </a:effectLst>
        </p:spPr>
      </p:pic>
      <p:sp>
        <p:nvSpPr>
          <p:cNvPr id="5" name="Rectangle 4"/>
          <p:cNvSpPr/>
          <p:nvPr/>
        </p:nvSpPr>
        <p:spPr>
          <a:xfrm>
            <a:off x="0" y="838200"/>
            <a:ext cx="9144000" cy="830997"/>
          </a:xfrm>
          <a:prstGeom prst="rect">
            <a:avLst/>
          </a:prstGeom>
          <a:noFill/>
        </p:spPr>
        <p:txBody>
          <a:bodyPr wrap="square" lIns="91440" tIns="45720" rIns="91440" bIns="45720">
            <a:spAutoFit/>
          </a:bodyPr>
          <a:lstStyle/>
          <a:p>
            <a:r>
              <a:rPr lang="en-US" sz="4400" b="0" cap="none" spc="0" dirty="0" smtClean="0">
                <a:ln w="18415" cmpd="sng">
                  <a:solidFill>
                    <a:schemeClr val="accent1">
                      <a:lumMod val="75000"/>
                      <a:alpha val="41000"/>
                    </a:schemeClr>
                  </a:solidFill>
                  <a:prstDash val="solid"/>
                </a:ln>
                <a:solidFill>
                  <a:schemeClr val="accent5">
                    <a:lumMod val="50000"/>
                    <a:alpha val="95000"/>
                  </a:schemeClr>
                </a:solidFill>
                <a:effectLst>
                  <a:outerShdw blurRad="165100" dist="38100" dir="20940000" sx="99000" sy="99000" algn="r" rotWithShape="0">
                    <a:prstClr val="black">
                      <a:alpha val="52000"/>
                    </a:prstClr>
                  </a:outerShdw>
                </a:effectLst>
                <a:latin typeface="Pristina" pitchFamily="66" charset="0"/>
                <a:cs typeface="Vijaya" pitchFamily="34" charset="0"/>
              </a:rPr>
              <a:t>  </a:t>
            </a:r>
            <a:r>
              <a:rPr lang="en-US" sz="4800" dirty="0" smtClean="0">
                <a:ln w="18415" cmpd="sng">
                  <a:solidFill>
                    <a:schemeClr val="accent1">
                      <a:lumMod val="75000"/>
                      <a:alpha val="41000"/>
                    </a:schemeClr>
                  </a:solidFill>
                  <a:prstDash val="solid"/>
                </a:ln>
                <a:solidFill>
                  <a:schemeClr val="accent5">
                    <a:lumMod val="50000"/>
                    <a:alpha val="95000"/>
                  </a:schemeClr>
                </a:solidFill>
                <a:effectLst>
                  <a:outerShdw blurRad="165100" dist="38100" dir="20940000" sx="99000" sy="99000" algn="r" rotWithShape="0">
                    <a:prstClr val="black">
                      <a:alpha val="52000"/>
                    </a:prstClr>
                  </a:outerShdw>
                </a:effectLst>
                <a:latin typeface="Century Gothic" pitchFamily="34" charset="0"/>
                <a:cs typeface="Vijaya" pitchFamily="34" charset="0"/>
              </a:rPr>
              <a:t>Etiquette Basics</a:t>
            </a:r>
            <a:endParaRPr lang="en-US" sz="4800" dirty="0">
              <a:ln w="18415" cmpd="sng">
                <a:solidFill>
                  <a:schemeClr val="accent1">
                    <a:lumMod val="75000"/>
                    <a:alpha val="41000"/>
                  </a:schemeClr>
                </a:solidFill>
                <a:prstDash val="solid"/>
              </a:ln>
              <a:solidFill>
                <a:schemeClr val="accent5">
                  <a:lumMod val="50000"/>
                  <a:alpha val="95000"/>
                </a:schemeClr>
              </a:solidFill>
              <a:effectLst>
                <a:outerShdw blurRad="165100" dist="38100" dir="20940000" sx="99000" sy="99000" algn="r" rotWithShape="0">
                  <a:prstClr val="black">
                    <a:alpha val="52000"/>
                  </a:prstClr>
                </a:outerShdw>
              </a:effectLst>
              <a:latin typeface="Century Gothic" pitchFamily="34" charset="0"/>
              <a:cs typeface="Vijaya" pitchFamily="34" charset="0"/>
            </a:endParaRPr>
          </a:p>
        </p:txBody>
      </p:sp>
      <p:sp>
        <p:nvSpPr>
          <p:cNvPr id="6" name="Rectangle 5"/>
          <p:cNvSpPr txBox="1">
            <a:spLocks noChangeArrowheads="1"/>
          </p:cNvSpPr>
          <p:nvPr/>
        </p:nvSpPr>
        <p:spPr bwMode="auto">
          <a:xfrm>
            <a:off x="838200" y="1676400"/>
            <a:ext cx="78486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defTabSz="914400" rtl="0" eaLnBrk="1" fontAlgn="base" latinLnBrk="0" hangingPunct="1">
              <a:lnSpc>
                <a:spcPct val="80000"/>
              </a:lnSpc>
              <a:spcBef>
                <a:spcPct val="20000"/>
              </a:spcBef>
              <a:spcAft>
                <a:spcPct val="0"/>
              </a:spcAft>
              <a:buClrTx/>
              <a:buSzTx/>
              <a:buFontTx/>
              <a:buNone/>
              <a:tabLst/>
              <a:defRPr/>
            </a:pPr>
            <a:endParaRPr kumimoji="0" lang="en-US" b="0" i="0" u="none" strike="noStrike" kern="0" cap="none" spc="0" normalizeH="0" noProof="0" dirty="0" smtClean="0">
              <a:ln>
                <a:noFill/>
              </a:ln>
              <a:solidFill>
                <a:srgbClr val="002060"/>
              </a:solidFill>
              <a:effectLst/>
              <a:uLnTx/>
              <a:uFillTx/>
              <a:latin typeface="Candara" pitchFamily="34" charset="0"/>
            </a:endParaRPr>
          </a:p>
          <a:p>
            <a:pPr marL="342900" marR="0" lvl="0" indent="-342900" algn="l" defTabSz="914400" rtl="0" eaLnBrk="1" fontAlgn="base" latinLnBrk="0" hangingPunct="1">
              <a:lnSpc>
                <a:spcPct val="80000"/>
              </a:lnSpc>
              <a:spcBef>
                <a:spcPct val="20000"/>
              </a:spcBef>
              <a:spcAft>
                <a:spcPct val="0"/>
              </a:spcAft>
              <a:buClrTx/>
              <a:buSzTx/>
              <a:tabLst/>
              <a:defRPr/>
            </a:pPr>
            <a:r>
              <a:rPr lang="en-US" b="1" kern="0" dirty="0" smtClean="0">
                <a:solidFill>
                  <a:srgbClr val="002060"/>
                </a:solidFill>
                <a:latin typeface="Candara" pitchFamily="34" charset="0"/>
              </a:rPr>
              <a:t>   </a:t>
            </a:r>
            <a:r>
              <a:rPr lang="en-US" sz="2800" b="1" kern="0" dirty="0" smtClean="0">
                <a:solidFill>
                  <a:srgbClr val="002060"/>
                </a:solidFill>
                <a:latin typeface="Candara" pitchFamily="34" charset="0"/>
              </a:rPr>
              <a:t>UNDERSTAND THE POINT OF OFFICE ETIQUETTE</a:t>
            </a:r>
            <a:endParaRPr lang="en-US" b="1" kern="0" dirty="0" smtClean="0">
              <a:solidFill>
                <a:srgbClr val="002060"/>
              </a:solidFill>
              <a:latin typeface="Candara" pitchFamily="34" charset="0"/>
            </a:endParaRPr>
          </a:p>
          <a:p>
            <a:pPr marL="342900" lvl="0" indent="-342900" algn="l">
              <a:lnSpc>
                <a:spcPct val="80000"/>
              </a:lnSpc>
              <a:spcBef>
                <a:spcPct val="20000"/>
              </a:spcBef>
              <a:defRPr/>
            </a:pPr>
            <a:endParaRPr lang="en-US" sz="2300" kern="0" dirty="0" smtClean="0">
              <a:solidFill>
                <a:srgbClr val="002060"/>
              </a:solidFill>
              <a:latin typeface="Candara" pitchFamily="34" charset="0"/>
            </a:endParaRPr>
          </a:p>
          <a:p>
            <a:pPr marL="342900" lvl="0" indent="-342900" algn="l">
              <a:lnSpc>
                <a:spcPct val="80000"/>
              </a:lnSpc>
              <a:spcBef>
                <a:spcPct val="20000"/>
              </a:spcBef>
              <a:defRPr/>
            </a:pPr>
            <a:r>
              <a:rPr lang="en-US" sz="2300" kern="0" dirty="0" smtClean="0">
                <a:solidFill>
                  <a:srgbClr val="002060"/>
                </a:solidFill>
                <a:latin typeface="Candara" pitchFamily="34" charset="0"/>
              </a:rPr>
              <a:t>		</a:t>
            </a:r>
            <a:r>
              <a:rPr lang="en-US" sz="2000" kern="0" dirty="0" smtClean="0">
                <a:solidFill>
                  <a:srgbClr val="002060"/>
                </a:solidFill>
                <a:latin typeface="Candara" pitchFamily="34" charset="0"/>
              </a:rPr>
              <a:t>While the term "office etiquette" may conjure up images </a:t>
            </a:r>
          </a:p>
          <a:p>
            <a:pPr marL="342900" lvl="0" indent="-342900" algn="l">
              <a:lnSpc>
                <a:spcPct val="80000"/>
              </a:lnSpc>
              <a:spcBef>
                <a:spcPct val="20000"/>
              </a:spcBef>
              <a:defRPr/>
            </a:pPr>
            <a:r>
              <a:rPr lang="en-US" sz="2000" kern="0" dirty="0" smtClean="0">
                <a:solidFill>
                  <a:srgbClr val="002060"/>
                </a:solidFill>
                <a:latin typeface="Candara" pitchFamily="34" charset="0"/>
              </a:rPr>
              <a:t>	of stiffness and formality, it is in actual fact very simple. </a:t>
            </a:r>
          </a:p>
          <a:p>
            <a:pPr marL="342900" lvl="0" indent="-342900" algn="l">
              <a:lnSpc>
                <a:spcPct val="80000"/>
              </a:lnSpc>
              <a:spcBef>
                <a:spcPct val="20000"/>
              </a:spcBef>
              <a:defRPr/>
            </a:pPr>
            <a:endParaRPr lang="en-US" sz="1050" kern="0" dirty="0" smtClean="0">
              <a:solidFill>
                <a:srgbClr val="002060"/>
              </a:solidFill>
              <a:latin typeface="Candara" pitchFamily="34" charset="0"/>
            </a:endParaRPr>
          </a:p>
          <a:p>
            <a:pPr marL="342900" lvl="0" indent="-342900" algn="l">
              <a:lnSpc>
                <a:spcPct val="80000"/>
              </a:lnSpc>
              <a:spcBef>
                <a:spcPct val="20000"/>
              </a:spcBef>
              <a:defRPr/>
            </a:pPr>
            <a:r>
              <a:rPr lang="en-US" sz="2000" kern="0" dirty="0" smtClean="0">
                <a:solidFill>
                  <a:srgbClr val="002060"/>
                </a:solidFill>
                <a:latin typeface="Candara" pitchFamily="34" charset="0"/>
              </a:rPr>
              <a:t>		</a:t>
            </a:r>
          </a:p>
          <a:p>
            <a:pPr marL="342900" lvl="0" indent="-342900" algn="l">
              <a:lnSpc>
                <a:spcPct val="80000"/>
              </a:lnSpc>
              <a:spcBef>
                <a:spcPct val="20000"/>
              </a:spcBef>
              <a:defRPr/>
            </a:pPr>
            <a:r>
              <a:rPr lang="en-US" sz="2000" kern="0" dirty="0" smtClean="0">
                <a:solidFill>
                  <a:srgbClr val="002060"/>
                </a:solidFill>
                <a:latin typeface="Candara" pitchFamily="34" charset="0"/>
              </a:rPr>
              <a:t>		Just as living in a society requires us to </a:t>
            </a:r>
          </a:p>
          <a:p>
            <a:pPr marL="342900" lvl="0" indent="-342900" algn="l">
              <a:lnSpc>
                <a:spcPct val="80000"/>
              </a:lnSpc>
              <a:spcBef>
                <a:spcPct val="20000"/>
              </a:spcBef>
              <a:defRPr/>
            </a:pPr>
            <a:r>
              <a:rPr lang="en-US" sz="2000" kern="0" dirty="0" smtClean="0">
                <a:solidFill>
                  <a:srgbClr val="002060"/>
                </a:solidFill>
                <a:latin typeface="Candara" pitchFamily="34" charset="0"/>
              </a:rPr>
              <a:t>	follow a set of conventions and rules, observing</a:t>
            </a:r>
          </a:p>
          <a:p>
            <a:pPr marL="342900" lvl="0" indent="-342900" algn="l">
              <a:lnSpc>
                <a:spcPct val="80000"/>
              </a:lnSpc>
              <a:spcBef>
                <a:spcPct val="20000"/>
              </a:spcBef>
              <a:defRPr/>
            </a:pPr>
            <a:r>
              <a:rPr lang="en-US" sz="2000" kern="0" dirty="0" smtClean="0">
                <a:solidFill>
                  <a:srgbClr val="002060"/>
                </a:solidFill>
                <a:latin typeface="Candara" pitchFamily="34" charset="0"/>
              </a:rPr>
              <a:t>	appropriate social behavior within the work </a:t>
            </a:r>
          </a:p>
          <a:p>
            <a:pPr marL="342900" lvl="0" indent="-342900" algn="l">
              <a:lnSpc>
                <a:spcPct val="80000"/>
              </a:lnSpc>
              <a:spcBef>
                <a:spcPct val="20000"/>
              </a:spcBef>
              <a:defRPr/>
            </a:pPr>
            <a:r>
              <a:rPr lang="en-US" sz="2000" kern="0" dirty="0" smtClean="0">
                <a:solidFill>
                  <a:srgbClr val="002060"/>
                </a:solidFill>
                <a:latin typeface="Candara" pitchFamily="34" charset="0"/>
              </a:rPr>
              <a:t>	context ensures team respect and an </a:t>
            </a:r>
          </a:p>
          <a:p>
            <a:pPr marL="342900" lvl="0" indent="-342900" algn="l">
              <a:lnSpc>
                <a:spcPct val="80000"/>
              </a:lnSpc>
              <a:spcBef>
                <a:spcPct val="20000"/>
              </a:spcBef>
              <a:defRPr/>
            </a:pPr>
            <a:r>
              <a:rPr lang="en-US" sz="2000" kern="0" dirty="0" smtClean="0">
                <a:solidFill>
                  <a:srgbClr val="002060"/>
                </a:solidFill>
                <a:latin typeface="Candara" pitchFamily="34" charset="0"/>
              </a:rPr>
              <a:t>	enjoyable day-to-day working experience</a:t>
            </a:r>
            <a:r>
              <a:rPr lang="en-US" sz="2000" dirty="0" smtClean="0">
                <a:latin typeface="Candara" pitchFamily="34" charset="0"/>
              </a:rPr>
              <a:t>.</a:t>
            </a:r>
            <a:endParaRPr lang="en-US" sz="2000" kern="0" dirty="0" smtClean="0">
              <a:solidFill>
                <a:srgbClr val="002060"/>
              </a:solidFill>
              <a:latin typeface="Candara" pitchFamily="34" charset="0"/>
            </a:endParaRPr>
          </a:p>
          <a:p>
            <a:pPr marL="342900" marR="0" lvl="0" indent="-342900" algn="l" defTabSz="914400" rtl="0" eaLnBrk="1" fontAlgn="base" latinLnBrk="0" hangingPunct="1">
              <a:lnSpc>
                <a:spcPct val="80000"/>
              </a:lnSpc>
              <a:spcBef>
                <a:spcPct val="20000"/>
              </a:spcBef>
              <a:spcAft>
                <a:spcPct val="0"/>
              </a:spcAft>
              <a:buClrTx/>
              <a:buSzTx/>
              <a:tabLst/>
              <a:defRPr/>
            </a:pPr>
            <a:endParaRPr lang="en-US" sz="2800" kern="0" baseline="0" dirty="0" smtClean="0">
              <a:solidFill>
                <a:srgbClr val="002060"/>
              </a:solidFill>
              <a:latin typeface="Bookman Old Style" pitchFamily="18" charset="0"/>
            </a:endParaRPr>
          </a:p>
        </p:txBody>
      </p:sp>
      <p:sp>
        <p:nvSpPr>
          <p:cNvPr id="7" name="Oval 6"/>
          <p:cNvSpPr/>
          <p:nvPr/>
        </p:nvSpPr>
        <p:spPr bwMode="auto">
          <a:xfrm>
            <a:off x="304800" y="1752600"/>
            <a:ext cx="762000" cy="838200"/>
          </a:xfrm>
          <a:prstGeom prst="ellipse">
            <a:avLst/>
          </a:prstGeom>
          <a:gradFill rotWithShape="1">
            <a:gsLst>
              <a:gs pos="0">
                <a:schemeClr val="accent5">
                  <a:lumMod val="75000"/>
                </a:schemeClr>
              </a:gs>
              <a:gs pos="100000">
                <a:schemeClr val="bg2">
                  <a:alpha val="14999"/>
                </a:schemeClr>
              </a:gs>
            </a:gsLst>
            <a:lin ang="5400000" scaled="1"/>
          </a:gra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1" u="none" strike="noStrike" cap="none" normalizeH="0" baseline="0" dirty="0" smtClean="0">
                <a:ln>
                  <a:noFill/>
                </a:ln>
                <a:solidFill>
                  <a:srgbClr val="002060"/>
                </a:solidFill>
                <a:effectLst/>
                <a:latin typeface="Arial Black" pitchFamily="34" charset="0"/>
                <a:cs typeface="Aharoni" pitchFamily="2" charset="-79"/>
              </a:rPr>
              <a:t>1</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838200"/>
            <a:ext cx="9144000" cy="830997"/>
          </a:xfrm>
          <a:prstGeom prst="rect">
            <a:avLst/>
          </a:prstGeom>
          <a:noFill/>
        </p:spPr>
        <p:txBody>
          <a:bodyPr wrap="square" lIns="91440" tIns="45720" rIns="91440" bIns="45720">
            <a:spAutoFit/>
          </a:bodyPr>
          <a:lstStyle/>
          <a:p>
            <a:r>
              <a:rPr lang="en-US" sz="4800" dirty="0" smtClean="0">
                <a:ln w="18415" cmpd="sng">
                  <a:solidFill>
                    <a:schemeClr val="accent1">
                      <a:lumMod val="75000"/>
                      <a:alpha val="41000"/>
                    </a:schemeClr>
                  </a:solidFill>
                  <a:prstDash val="solid"/>
                </a:ln>
                <a:solidFill>
                  <a:schemeClr val="accent5">
                    <a:lumMod val="50000"/>
                    <a:alpha val="95000"/>
                  </a:schemeClr>
                </a:solidFill>
                <a:effectLst>
                  <a:outerShdw blurRad="165100" dist="38100" dir="20940000" sx="99000" sy="99000" algn="r" rotWithShape="0">
                    <a:prstClr val="black">
                      <a:alpha val="52000"/>
                    </a:prstClr>
                  </a:outerShdw>
                </a:effectLst>
                <a:latin typeface="Century Gothic" pitchFamily="34" charset="0"/>
                <a:cs typeface="Vijaya" pitchFamily="34" charset="0"/>
              </a:rPr>
              <a:t>Etiquette Basics</a:t>
            </a:r>
            <a:endParaRPr lang="en-US" sz="4800" dirty="0">
              <a:ln w="18415" cmpd="sng">
                <a:solidFill>
                  <a:schemeClr val="accent1">
                    <a:lumMod val="75000"/>
                    <a:alpha val="41000"/>
                  </a:schemeClr>
                </a:solidFill>
                <a:prstDash val="solid"/>
              </a:ln>
              <a:solidFill>
                <a:schemeClr val="accent5">
                  <a:lumMod val="50000"/>
                  <a:alpha val="95000"/>
                </a:schemeClr>
              </a:solidFill>
              <a:effectLst>
                <a:outerShdw blurRad="165100" dist="38100" dir="20940000" sx="99000" sy="99000" algn="r" rotWithShape="0">
                  <a:prstClr val="black">
                    <a:alpha val="52000"/>
                  </a:prstClr>
                </a:outerShdw>
              </a:effectLst>
              <a:latin typeface="Century Gothic" pitchFamily="34" charset="0"/>
              <a:cs typeface="Vijaya" pitchFamily="34" charset="0"/>
            </a:endParaRPr>
          </a:p>
        </p:txBody>
      </p:sp>
      <p:sp>
        <p:nvSpPr>
          <p:cNvPr id="6" name="Rectangle 5"/>
          <p:cNvSpPr txBox="1">
            <a:spLocks noChangeArrowheads="1"/>
          </p:cNvSpPr>
          <p:nvPr/>
        </p:nvSpPr>
        <p:spPr bwMode="auto">
          <a:xfrm>
            <a:off x="838200" y="1676400"/>
            <a:ext cx="75438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defTabSz="914400" rtl="0" eaLnBrk="1" fontAlgn="base" latinLnBrk="0" hangingPunct="1">
              <a:lnSpc>
                <a:spcPct val="80000"/>
              </a:lnSpc>
              <a:spcBef>
                <a:spcPct val="20000"/>
              </a:spcBef>
              <a:spcAft>
                <a:spcPct val="0"/>
              </a:spcAft>
              <a:buClrTx/>
              <a:buSzTx/>
              <a:buFontTx/>
              <a:buNone/>
              <a:tabLst/>
              <a:defRPr/>
            </a:pPr>
            <a:endParaRPr kumimoji="0" lang="en-US" b="0" i="0" u="none" strike="noStrike" kern="0" cap="none" spc="0" normalizeH="0" noProof="0" dirty="0" smtClean="0">
              <a:ln>
                <a:noFill/>
              </a:ln>
              <a:solidFill>
                <a:srgbClr val="002060"/>
              </a:solidFill>
              <a:effectLst/>
              <a:uLnTx/>
              <a:uFillTx/>
              <a:latin typeface="Candara" pitchFamily="34" charset="0"/>
            </a:endParaRPr>
          </a:p>
          <a:p>
            <a:pPr marL="342900" marR="0" lvl="0" indent="-342900" algn="l" defTabSz="914400" rtl="0" eaLnBrk="1" fontAlgn="base" latinLnBrk="0" hangingPunct="1">
              <a:lnSpc>
                <a:spcPct val="80000"/>
              </a:lnSpc>
              <a:spcBef>
                <a:spcPct val="20000"/>
              </a:spcBef>
              <a:spcAft>
                <a:spcPct val="0"/>
              </a:spcAft>
              <a:buClrTx/>
              <a:buSzTx/>
              <a:tabLst/>
              <a:defRPr/>
            </a:pPr>
            <a:r>
              <a:rPr lang="en-US" b="1" kern="0" dirty="0" smtClean="0">
                <a:solidFill>
                  <a:srgbClr val="002060"/>
                </a:solidFill>
                <a:latin typeface="Candara" pitchFamily="34" charset="0"/>
              </a:rPr>
              <a:t>   </a:t>
            </a:r>
            <a:r>
              <a:rPr lang="en-US" sz="2800" b="1" kern="0" dirty="0" smtClean="0">
                <a:solidFill>
                  <a:srgbClr val="002060"/>
                </a:solidFill>
                <a:latin typeface="Candara" pitchFamily="34" charset="0"/>
              </a:rPr>
              <a:t>BE PUNCTUAL</a:t>
            </a:r>
            <a:endParaRPr lang="en-US" b="1" kern="0" dirty="0" smtClean="0">
              <a:solidFill>
                <a:srgbClr val="002060"/>
              </a:solidFill>
              <a:latin typeface="Candara" pitchFamily="34" charset="0"/>
            </a:endParaRPr>
          </a:p>
          <a:p>
            <a:pPr marL="342900" lvl="0" indent="-342900" algn="l">
              <a:lnSpc>
                <a:spcPct val="80000"/>
              </a:lnSpc>
              <a:spcBef>
                <a:spcPct val="20000"/>
              </a:spcBef>
              <a:defRPr/>
            </a:pPr>
            <a:endParaRPr lang="en-US" sz="1800" kern="0" dirty="0" smtClean="0">
              <a:solidFill>
                <a:srgbClr val="002060"/>
              </a:solidFill>
              <a:latin typeface="Candara" pitchFamily="34" charset="0"/>
            </a:endParaRPr>
          </a:p>
          <a:p>
            <a:pPr marL="342900" lvl="0" indent="-342900" algn="l">
              <a:lnSpc>
                <a:spcPct val="80000"/>
              </a:lnSpc>
              <a:spcBef>
                <a:spcPct val="20000"/>
              </a:spcBef>
              <a:defRPr/>
            </a:pPr>
            <a:r>
              <a:rPr lang="en-US" sz="1800" kern="0" dirty="0" smtClean="0">
                <a:solidFill>
                  <a:srgbClr val="002060"/>
                </a:solidFill>
                <a:latin typeface="Candara" pitchFamily="34" charset="0"/>
              </a:rPr>
              <a:t>		</a:t>
            </a:r>
            <a:r>
              <a:rPr lang="en-US" sz="2000" dirty="0" smtClean="0"/>
              <a:t>  </a:t>
            </a:r>
            <a:r>
              <a:rPr lang="en-US" kern="0" dirty="0" smtClean="0">
                <a:solidFill>
                  <a:srgbClr val="002060"/>
                </a:solidFill>
                <a:latin typeface="Candara" pitchFamily="34" charset="0"/>
              </a:rPr>
              <a:t>Being punctual is very </a:t>
            </a:r>
          </a:p>
          <a:p>
            <a:pPr marL="342900" lvl="0" indent="-342900" algn="l">
              <a:lnSpc>
                <a:spcPct val="80000"/>
              </a:lnSpc>
              <a:spcBef>
                <a:spcPct val="20000"/>
              </a:spcBef>
              <a:defRPr/>
            </a:pPr>
            <a:r>
              <a:rPr lang="en-US" kern="0" dirty="0" smtClean="0">
                <a:solidFill>
                  <a:srgbClr val="002060"/>
                </a:solidFill>
                <a:latin typeface="Candara" pitchFamily="34" charset="0"/>
              </a:rPr>
              <a:t>	important, especially if you have</a:t>
            </a:r>
          </a:p>
          <a:p>
            <a:pPr marL="342900" lvl="0" indent="-342900" algn="l">
              <a:lnSpc>
                <a:spcPct val="80000"/>
              </a:lnSpc>
              <a:spcBef>
                <a:spcPct val="20000"/>
              </a:spcBef>
              <a:defRPr/>
            </a:pPr>
            <a:r>
              <a:rPr lang="en-US" kern="0" dirty="0" smtClean="0">
                <a:solidFill>
                  <a:srgbClr val="002060"/>
                </a:solidFill>
                <a:latin typeface="Candara" pitchFamily="34" charset="0"/>
              </a:rPr>
              <a:t>	 an appointment. It shows that </a:t>
            </a:r>
          </a:p>
          <a:p>
            <a:pPr marL="342900" lvl="0" indent="-342900" algn="l">
              <a:lnSpc>
                <a:spcPct val="80000"/>
              </a:lnSpc>
              <a:spcBef>
                <a:spcPct val="20000"/>
              </a:spcBef>
              <a:defRPr/>
            </a:pPr>
            <a:r>
              <a:rPr lang="en-US" kern="0" dirty="0" smtClean="0">
                <a:solidFill>
                  <a:srgbClr val="002060"/>
                </a:solidFill>
                <a:latin typeface="Candara" pitchFamily="34" charset="0"/>
              </a:rPr>
              <a:t>	you respect the time of your </a:t>
            </a:r>
          </a:p>
          <a:p>
            <a:pPr marL="342900" lvl="0" indent="-342900" algn="l">
              <a:lnSpc>
                <a:spcPct val="80000"/>
              </a:lnSpc>
              <a:spcBef>
                <a:spcPct val="20000"/>
              </a:spcBef>
              <a:defRPr/>
            </a:pPr>
            <a:r>
              <a:rPr lang="en-US" kern="0" dirty="0" smtClean="0">
                <a:solidFill>
                  <a:srgbClr val="002060"/>
                </a:solidFill>
                <a:latin typeface="Candara" pitchFamily="34" charset="0"/>
              </a:rPr>
              <a:t>	colleagues and in turn it will </a:t>
            </a:r>
          </a:p>
          <a:p>
            <a:pPr marL="342900" lvl="0" indent="-342900" algn="l">
              <a:lnSpc>
                <a:spcPct val="80000"/>
              </a:lnSpc>
              <a:spcBef>
                <a:spcPct val="20000"/>
              </a:spcBef>
              <a:defRPr/>
            </a:pPr>
            <a:r>
              <a:rPr lang="en-US" kern="0" dirty="0" smtClean="0">
                <a:solidFill>
                  <a:srgbClr val="002060"/>
                </a:solidFill>
                <a:latin typeface="Candara" pitchFamily="34" charset="0"/>
              </a:rPr>
              <a:t>	compel them to respect your time too. Lead by </a:t>
            </a:r>
          </a:p>
          <a:p>
            <a:pPr marL="342900" lvl="0" indent="-342900" algn="l">
              <a:lnSpc>
                <a:spcPct val="80000"/>
              </a:lnSpc>
              <a:spcBef>
                <a:spcPct val="20000"/>
              </a:spcBef>
              <a:defRPr/>
            </a:pPr>
            <a:r>
              <a:rPr lang="en-US" kern="0" dirty="0" smtClean="0">
                <a:solidFill>
                  <a:srgbClr val="002060"/>
                </a:solidFill>
                <a:latin typeface="Candara" pitchFamily="34" charset="0"/>
              </a:rPr>
              <a:t>	example and everything else will fall into place.</a:t>
            </a:r>
          </a:p>
        </p:txBody>
      </p:sp>
      <p:sp>
        <p:nvSpPr>
          <p:cNvPr id="7" name="Oval 6"/>
          <p:cNvSpPr/>
          <p:nvPr/>
        </p:nvSpPr>
        <p:spPr bwMode="auto">
          <a:xfrm>
            <a:off x="304800" y="1752600"/>
            <a:ext cx="762000" cy="838200"/>
          </a:xfrm>
          <a:prstGeom prst="ellipse">
            <a:avLst/>
          </a:prstGeom>
          <a:gradFill rotWithShape="1">
            <a:gsLst>
              <a:gs pos="0">
                <a:schemeClr val="accent5">
                  <a:lumMod val="75000"/>
                </a:schemeClr>
              </a:gs>
              <a:gs pos="100000">
                <a:schemeClr val="bg2">
                  <a:alpha val="14999"/>
                </a:schemeClr>
              </a:gs>
            </a:gsLst>
            <a:lin ang="5400000" scaled="1"/>
          </a:gra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1" u="none" strike="noStrike" cap="none" normalizeH="0" baseline="0" dirty="0" smtClean="0">
                <a:ln>
                  <a:noFill/>
                </a:ln>
                <a:solidFill>
                  <a:srgbClr val="002060"/>
                </a:solidFill>
                <a:effectLst/>
                <a:latin typeface="Arial Black" pitchFamily="34" charset="0"/>
                <a:cs typeface="Aharoni" pitchFamily="2" charset="-79"/>
              </a:rPr>
              <a:t>2</a:t>
            </a:r>
          </a:p>
        </p:txBody>
      </p:sp>
      <p:pic>
        <p:nvPicPr>
          <p:cNvPr id="11266" name="Picture 2" descr="https://encrypted-tbn1.gstatic.com/images?q=tbn:ANd9GcS-Eve2rnOTb-eO5w_5KXDuMX3QkJ9Ygob_6UZ9u_J3EqOuo_TOeg"/>
          <p:cNvPicPr>
            <a:picLocks noChangeAspect="1" noChangeArrowheads="1"/>
          </p:cNvPicPr>
          <p:nvPr/>
        </p:nvPicPr>
        <p:blipFill>
          <a:blip r:embed="rId2" cstate="print"/>
          <a:srcRect/>
          <a:stretch>
            <a:fillRect/>
          </a:stretch>
        </p:blipFill>
        <p:spPr bwMode="auto">
          <a:xfrm>
            <a:off x="5410200" y="2209800"/>
            <a:ext cx="3429000" cy="2438400"/>
          </a:xfrm>
          <a:prstGeom prst="rect">
            <a:avLst/>
          </a:prstGeom>
          <a:ln>
            <a:noFill/>
          </a:ln>
          <a:effectLst>
            <a:softEdge rad="112500"/>
          </a:effec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powerpoint-template">
  <a:themeElements>
    <a:clrScheme name="">
      <a:dk1>
        <a:srgbClr val="808080"/>
      </a:dk1>
      <a:lt1>
        <a:srgbClr val="FFFFFF"/>
      </a:lt1>
      <a:dk2>
        <a:srgbClr val="FFFFFF"/>
      </a:dk2>
      <a:lt2>
        <a:srgbClr val="0120BD"/>
      </a:lt2>
      <a:accent1>
        <a:srgbClr val="C300E6"/>
      </a:accent1>
      <a:accent2>
        <a:srgbClr val="F96F1C"/>
      </a:accent2>
      <a:accent3>
        <a:srgbClr val="FFFFFF"/>
      </a:accent3>
      <a:accent4>
        <a:srgbClr val="6C6C6C"/>
      </a:accent4>
      <a:accent5>
        <a:srgbClr val="DEAAF0"/>
      </a:accent5>
      <a:accent6>
        <a:srgbClr val="E26418"/>
      </a:accent6>
      <a:hlink>
        <a:srgbClr val="FFBF07"/>
      </a:hlink>
      <a:folHlink>
        <a:srgbClr val="5F5F5F"/>
      </a:folHlink>
    </a:clrScheme>
    <a:fontScheme name="powerpoint-template-24">
      <a:majorFont>
        <a:latin typeface="Microsoft Sans Serif"/>
        <a:ea typeface=""/>
        <a:cs typeface=""/>
      </a:majorFont>
      <a:minorFont>
        <a:latin typeface="Microsoft Sans Serif"/>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1">
          <a:gsLst>
            <a:gs pos="0">
              <a:schemeClr val="bg2">
                <a:gamma/>
                <a:tint val="26667"/>
                <a:invGamma/>
              </a:schemeClr>
            </a:gs>
            <a:gs pos="100000">
              <a:schemeClr val="bg2">
                <a:alpha val="14999"/>
              </a:schemeClr>
            </a:gs>
          </a:gsLst>
          <a:lin ang="5400000" scaled="1"/>
        </a:gra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gradFill rotWithShape="1">
          <a:gsLst>
            <a:gs pos="0">
              <a:schemeClr val="bg2">
                <a:gamma/>
                <a:tint val="26667"/>
                <a:invGamma/>
              </a:schemeClr>
            </a:gs>
            <a:gs pos="100000">
              <a:schemeClr val="bg2">
                <a:alpha val="14999"/>
              </a:schemeClr>
            </a:gs>
          </a:gsLst>
          <a:lin ang="5400000" scaled="1"/>
        </a:gra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powerpoint-template-24 1">
        <a:dk1>
          <a:srgbClr val="4D4D4D"/>
        </a:dk1>
        <a:lt1>
          <a:srgbClr val="FFFFFF"/>
        </a:lt1>
        <a:dk2>
          <a:srgbClr val="4D4D4D"/>
        </a:dk2>
        <a:lt2>
          <a:srgbClr val="CC0000"/>
        </a:lt2>
        <a:accent1>
          <a:srgbClr val="FF9933"/>
        </a:accent1>
        <a:accent2>
          <a:srgbClr val="009900"/>
        </a:accent2>
        <a:accent3>
          <a:srgbClr val="FFFFFF"/>
        </a:accent3>
        <a:accent4>
          <a:srgbClr val="404040"/>
        </a:accent4>
        <a:accent5>
          <a:srgbClr val="FFCAAD"/>
        </a:accent5>
        <a:accent6>
          <a:srgbClr val="008A00"/>
        </a:accent6>
        <a:hlink>
          <a:srgbClr val="3366FF"/>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2">
        <a:dk1>
          <a:srgbClr val="4D4D4D"/>
        </a:dk1>
        <a:lt1>
          <a:srgbClr val="FFFFFF"/>
        </a:lt1>
        <a:dk2>
          <a:srgbClr val="4D4D4D"/>
        </a:dk2>
        <a:lt2>
          <a:srgbClr val="FBB240"/>
        </a:lt2>
        <a:accent1>
          <a:srgbClr val="FFC842"/>
        </a:accent1>
        <a:accent2>
          <a:srgbClr val="FED06E"/>
        </a:accent2>
        <a:accent3>
          <a:srgbClr val="FFFFFF"/>
        </a:accent3>
        <a:accent4>
          <a:srgbClr val="404040"/>
        </a:accent4>
        <a:accent5>
          <a:srgbClr val="FFE0B0"/>
        </a:accent5>
        <a:accent6>
          <a:srgbClr val="E6BC63"/>
        </a:accent6>
        <a:hlink>
          <a:srgbClr val="FDDB91"/>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3">
        <a:dk1>
          <a:srgbClr val="4D4D4D"/>
        </a:dk1>
        <a:lt1>
          <a:srgbClr val="FFFFFF"/>
        </a:lt1>
        <a:dk2>
          <a:srgbClr val="4D4D4D"/>
        </a:dk2>
        <a:lt2>
          <a:srgbClr val="FE564C"/>
        </a:lt2>
        <a:accent1>
          <a:srgbClr val="FFC842"/>
        </a:accent1>
        <a:accent2>
          <a:srgbClr val="FED06E"/>
        </a:accent2>
        <a:accent3>
          <a:srgbClr val="FFFFFF"/>
        </a:accent3>
        <a:accent4>
          <a:srgbClr val="404040"/>
        </a:accent4>
        <a:accent5>
          <a:srgbClr val="FFE0B0"/>
        </a:accent5>
        <a:accent6>
          <a:srgbClr val="E6BC63"/>
        </a:accent6>
        <a:hlink>
          <a:srgbClr val="FDDB91"/>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4">
        <a:dk1>
          <a:srgbClr val="4D4D4D"/>
        </a:dk1>
        <a:lt1>
          <a:srgbClr val="FFFFFF"/>
        </a:lt1>
        <a:dk2>
          <a:srgbClr val="4D4D4D"/>
        </a:dk2>
        <a:lt2>
          <a:srgbClr val="BB2A32"/>
        </a:lt2>
        <a:accent1>
          <a:srgbClr val="FFC842"/>
        </a:accent1>
        <a:accent2>
          <a:srgbClr val="FED06E"/>
        </a:accent2>
        <a:accent3>
          <a:srgbClr val="FFFFFF"/>
        </a:accent3>
        <a:accent4>
          <a:srgbClr val="404040"/>
        </a:accent4>
        <a:accent5>
          <a:srgbClr val="FFE0B0"/>
        </a:accent5>
        <a:accent6>
          <a:srgbClr val="E6BC63"/>
        </a:accent6>
        <a:hlink>
          <a:srgbClr val="FDDB91"/>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5">
        <a:dk1>
          <a:srgbClr val="4D4D4D"/>
        </a:dk1>
        <a:lt1>
          <a:srgbClr val="FFFFFF"/>
        </a:lt1>
        <a:dk2>
          <a:srgbClr val="4D4D4D"/>
        </a:dk2>
        <a:lt2>
          <a:srgbClr val="E84A25"/>
        </a:lt2>
        <a:accent1>
          <a:srgbClr val="ED6A24"/>
        </a:accent1>
        <a:accent2>
          <a:srgbClr val="F99E1C"/>
        </a:accent2>
        <a:accent3>
          <a:srgbClr val="FFFFFF"/>
        </a:accent3>
        <a:accent4>
          <a:srgbClr val="404040"/>
        </a:accent4>
        <a:accent5>
          <a:srgbClr val="F4B9AC"/>
        </a:accent5>
        <a:accent6>
          <a:srgbClr val="E28F18"/>
        </a:accent6>
        <a:hlink>
          <a:srgbClr val="F1B545"/>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6">
        <a:dk1>
          <a:srgbClr val="4D4D4D"/>
        </a:dk1>
        <a:lt1>
          <a:srgbClr val="FFFFFF"/>
        </a:lt1>
        <a:dk2>
          <a:srgbClr val="4D4D4D"/>
        </a:dk2>
        <a:lt2>
          <a:srgbClr val="B92D14"/>
        </a:lt2>
        <a:accent1>
          <a:srgbClr val="D34E13"/>
        </a:accent1>
        <a:accent2>
          <a:srgbClr val="DC9009"/>
        </a:accent2>
        <a:accent3>
          <a:srgbClr val="FFFFFF"/>
        </a:accent3>
        <a:accent4>
          <a:srgbClr val="404040"/>
        </a:accent4>
        <a:accent5>
          <a:srgbClr val="E6B2AA"/>
        </a:accent5>
        <a:accent6>
          <a:srgbClr val="C78207"/>
        </a:accent6>
        <a:hlink>
          <a:srgbClr val="EEC633"/>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7">
        <a:dk1>
          <a:srgbClr val="4D4D4D"/>
        </a:dk1>
        <a:lt1>
          <a:srgbClr val="FFFFFF"/>
        </a:lt1>
        <a:dk2>
          <a:srgbClr val="4D4D4D"/>
        </a:dk2>
        <a:lt2>
          <a:srgbClr val="AE6310"/>
        </a:lt2>
        <a:accent1>
          <a:srgbClr val="E79613"/>
        </a:accent1>
        <a:accent2>
          <a:srgbClr val="E1720D"/>
        </a:accent2>
        <a:accent3>
          <a:srgbClr val="FFFFFF"/>
        </a:accent3>
        <a:accent4>
          <a:srgbClr val="404040"/>
        </a:accent4>
        <a:accent5>
          <a:srgbClr val="F1C9AA"/>
        </a:accent5>
        <a:accent6>
          <a:srgbClr val="CC670B"/>
        </a:accent6>
        <a:hlink>
          <a:srgbClr val="C6470A"/>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8">
        <a:dk1>
          <a:srgbClr val="4D4D4D"/>
        </a:dk1>
        <a:lt1>
          <a:srgbClr val="FFFFFF"/>
        </a:lt1>
        <a:dk2>
          <a:srgbClr val="4D4D4D"/>
        </a:dk2>
        <a:lt2>
          <a:srgbClr val="AF5612"/>
        </a:lt2>
        <a:accent1>
          <a:srgbClr val="CB882F"/>
        </a:accent1>
        <a:accent2>
          <a:srgbClr val="E7C432"/>
        </a:accent2>
        <a:accent3>
          <a:srgbClr val="FFFFFF"/>
        </a:accent3>
        <a:accent4>
          <a:srgbClr val="404040"/>
        </a:accent4>
        <a:accent5>
          <a:srgbClr val="E2C3AD"/>
        </a:accent5>
        <a:accent6>
          <a:srgbClr val="D1B12C"/>
        </a:accent6>
        <a:hlink>
          <a:srgbClr val="EECA34"/>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9">
        <a:dk1>
          <a:srgbClr val="4D4D4D"/>
        </a:dk1>
        <a:lt1>
          <a:srgbClr val="FFFFFF"/>
        </a:lt1>
        <a:dk2>
          <a:srgbClr val="4D4D4D"/>
        </a:dk2>
        <a:lt2>
          <a:srgbClr val="9A5E40"/>
        </a:lt2>
        <a:accent1>
          <a:srgbClr val="AE7750"/>
        </a:accent1>
        <a:accent2>
          <a:srgbClr val="C08D60"/>
        </a:accent2>
        <a:accent3>
          <a:srgbClr val="FFFFFF"/>
        </a:accent3>
        <a:accent4>
          <a:srgbClr val="404040"/>
        </a:accent4>
        <a:accent5>
          <a:srgbClr val="D3BDB3"/>
        </a:accent5>
        <a:accent6>
          <a:srgbClr val="AE7F56"/>
        </a:accent6>
        <a:hlink>
          <a:srgbClr val="CCA471"/>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10">
        <a:dk1>
          <a:srgbClr val="4D4D4D"/>
        </a:dk1>
        <a:lt1>
          <a:srgbClr val="FFFFFF"/>
        </a:lt1>
        <a:dk2>
          <a:srgbClr val="4D4D4D"/>
        </a:dk2>
        <a:lt2>
          <a:srgbClr val="D1BB77"/>
        </a:lt2>
        <a:accent1>
          <a:srgbClr val="DBBA87"/>
        </a:accent1>
        <a:accent2>
          <a:srgbClr val="E0B265"/>
        </a:accent2>
        <a:accent3>
          <a:srgbClr val="FFFFFF"/>
        </a:accent3>
        <a:accent4>
          <a:srgbClr val="404040"/>
        </a:accent4>
        <a:accent5>
          <a:srgbClr val="EAD9C3"/>
        </a:accent5>
        <a:accent6>
          <a:srgbClr val="CBA15B"/>
        </a:accent6>
        <a:hlink>
          <a:srgbClr val="E9C277"/>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11">
        <a:dk1>
          <a:srgbClr val="4D4D4D"/>
        </a:dk1>
        <a:lt1>
          <a:srgbClr val="FFFFFF"/>
        </a:lt1>
        <a:dk2>
          <a:srgbClr val="4D4D4D"/>
        </a:dk2>
        <a:lt2>
          <a:srgbClr val="45762A"/>
        </a:lt2>
        <a:accent1>
          <a:srgbClr val="42934C"/>
        </a:accent1>
        <a:accent2>
          <a:srgbClr val="34B66A"/>
        </a:accent2>
        <a:accent3>
          <a:srgbClr val="FFFFFF"/>
        </a:accent3>
        <a:accent4>
          <a:srgbClr val="404040"/>
        </a:accent4>
        <a:accent5>
          <a:srgbClr val="B0C8B2"/>
        </a:accent5>
        <a:accent6>
          <a:srgbClr val="2EA55F"/>
        </a:accent6>
        <a:hlink>
          <a:srgbClr val="34C8D1"/>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12">
        <a:dk1>
          <a:srgbClr val="4D4D4D"/>
        </a:dk1>
        <a:lt1>
          <a:srgbClr val="FFFFFF"/>
        </a:lt1>
        <a:dk2>
          <a:srgbClr val="4D4D4D"/>
        </a:dk2>
        <a:lt2>
          <a:srgbClr val="45762A"/>
        </a:lt2>
        <a:accent1>
          <a:srgbClr val="42934C"/>
        </a:accent1>
        <a:accent2>
          <a:srgbClr val="34B66A"/>
        </a:accent2>
        <a:accent3>
          <a:srgbClr val="FFFFFF"/>
        </a:accent3>
        <a:accent4>
          <a:srgbClr val="404040"/>
        </a:accent4>
        <a:accent5>
          <a:srgbClr val="B0C8B2"/>
        </a:accent5>
        <a:accent6>
          <a:srgbClr val="2EA55F"/>
        </a:accent6>
        <a:hlink>
          <a:srgbClr val="34C8D1"/>
        </a:hlink>
        <a:folHlink>
          <a:srgbClr val="FFFFFF"/>
        </a:folHlink>
      </a:clrScheme>
      <a:clrMap bg1="lt1" tx1="dk1" bg2="lt2" tx2="dk2" accent1="accent1" accent2="accent2" accent3="accent3" accent4="accent4" accent5="accent5" accent6="accent6" hlink="hlink" folHlink="folHlink"/>
    </a:extraClrScheme>
    <a:extraClrScheme>
      <a:clrScheme name="powerpoint-template-24 13">
        <a:dk1>
          <a:srgbClr val="4D4D4D"/>
        </a:dk1>
        <a:lt1>
          <a:srgbClr val="FFFFFF"/>
        </a:lt1>
        <a:dk2>
          <a:srgbClr val="4D4D4D"/>
        </a:dk2>
        <a:lt2>
          <a:srgbClr val="45762A"/>
        </a:lt2>
        <a:accent1>
          <a:srgbClr val="42934C"/>
        </a:accent1>
        <a:accent2>
          <a:srgbClr val="34B66A"/>
        </a:accent2>
        <a:accent3>
          <a:srgbClr val="FFFFFF"/>
        </a:accent3>
        <a:accent4>
          <a:srgbClr val="404040"/>
        </a:accent4>
        <a:accent5>
          <a:srgbClr val="B0C8B2"/>
        </a:accent5>
        <a:accent6>
          <a:srgbClr val="2EA55F"/>
        </a:accent6>
        <a:hlink>
          <a:srgbClr val="34C8D1"/>
        </a:hlink>
        <a:folHlink>
          <a:srgbClr val="D3D3D3"/>
        </a:folHlink>
      </a:clrScheme>
      <a:clrMap bg1="lt1" tx1="dk1" bg2="lt2" tx2="dk2" accent1="accent1" accent2="accent2" accent3="accent3" accent4="accent4" accent5="accent5" accent6="accent6" hlink="hlink" folHlink="folHlink"/>
    </a:extraClrScheme>
    <a:extraClrScheme>
      <a:clrScheme name="powerpoint-template-24 14">
        <a:dk1>
          <a:srgbClr val="FFFFFF"/>
        </a:dk1>
        <a:lt1>
          <a:srgbClr val="FFFFFF"/>
        </a:lt1>
        <a:dk2>
          <a:srgbClr val="FFFFFF"/>
        </a:dk2>
        <a:lt2>
          <a:srgbClr val="45762A"/>
        </a:lt2>
        <a:accent1>
          <a:srgbClr val="42934C"/>
        </a:accent1>
        <a:accent2>
          <a:srgbClr val="34B66A"/>
        </a:accent2>
        <a:accent3>
          <a:srgbClr val="FFFFFF"/>
        </a:accent3>
        <a:accent4>
          <a:srgbClr val="DADADA"/>
        </a:accent4>
        <a:accent5>
          <a:srgbClr val="B0C8B2"/>
        </a:accent5>
        <a:accent6>
          <a:srgbClr val="2EA55F"/>
        </a:accent6>
        <a:hlink>
          <a:srgbClr val="34C8D1"/>
        </a:hlink>
        <a:folHlink>
          <a:srgbClr val="FFFFFF"/>
        </a:folHlink>
      </a:clrScheme>
      <a:clrMap bg1="lt1" tx1="dk1" bg2="lt2" tx2="dk2" accent1="accent1" accent2="accent2" accent3="accent3" accent4="accent4" accent5="accent5" accent6="accent6" hlink="hlink" folHlink="folHlink"/>
    </a:extraClrScheme>
    <a:extraClrScheme>
      <a:clrScheme name="powerpoint-template-24 15">
        <a:dk1>
          <a:srgbClr val="FFFFFF"/>
        </a:dk1>
        <a:lt1>
          <a:srgbClr val="FFFFFF"/>
        </a:lt1>
        <a:dk2>
          <a:srgbClr val="FFFFFF"/>
        </a:dk2>
        <a:lt2>
          <a:srgbClr val="55A6FE"/>
        </a:lt2>
        <a:accent1>
          <a:srgbClr val="71BBFF"/>
        </a:accent1>
        <a:accent2>
          <a:srgbClr val="74CCFF"/>
        </a:accent2>
        <a:accent3>
          <a:srgbClr val="FFFFFF"/>
        </a:accent3>
        <a:accent4>
          <a:srgbClr val="DADADA"/>
        </a:accent4>
        <a:accent5>
          <a:srgbClr val="BBDAFF"/>
        </a:accent5>
        <a:accent6>
          <a:srgbClr val="68B9E7"/>
        </a:accent6>
        <a:hlink>
          <a:srgbClr val="94D8FF"/>
        </a:hlink>
        <a:folHlink>
          <a:srgbClr val="FFFFFF"/>
        </a:folHlink>
      </a:clrScheme>
      <a:clrMap bg1="lt1" tx1="dk1" bg2="lt2" tx2="dk2" accent1="accent1" accent2="accent2" accent3="accent3" accent4="accent4" accent5="accent5" accent6="accent6" hlink="hlink" folHlink="folHlink"/>
    </a:extraClrScheme>
    <a:extraClrScheme>
      <a:clrScheme name="powerpoint-template-24 16">
        <a:dk1>
          <a:srgbClr val="FFFFFF"/>
        </a:dk1>
        <a:lt1>
          <a:srgbClr val="FFFFFF"/>
        </a:lt1>
        <a:dk2>
          <a:srgbClr val="FFFFFF"/>
        </a:dk2>
        <a:lt2>
          <a:srgbClr val="4BA1FF"/>
        </a:lt2>
        <a:accent1>
          <a:srgbClr val="5DB2FF"/>
        </a:accent1>
        <a:accent2>
          <a:srgbClr val="65C8FF"/>
        </a:accent2>
        <a:accent3>
          <a:srgbClr val="FFFFFF"/>
        </a:accent3>
        <a:accent4>
          <a:srgbClr val="DADADA"/>
        </a:accent4>
        <a:accent5>
          <a:srgbClr val="B6D5FF"/>
        </a:accent5>
        <a:accent6>
          <a:srgbClr val="5BB5E7"/>
        </a:accent6>
        <a:hlink>
          <a:srgbClr val="87E1FF"/>
        </a:hlink>
        <a:folHlink>
          <a:srgbClr val="FFFF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
    <a:dk1>
      <a:srgbClr val="808080"/>
    </a:dk1>
    <a:lt1>
      <a:srgbClr val="FFFFFF"/>
    </a:lt1>
    <a:dk2>
      <a:srgbClr val="FFFFFF"/>
    </a:dk2>
    <a:lt2>
      <a:srgbClr val="0120BD"/>
    </a:lt2>
    <a:accent1>
      <a:srgbClr val="C300E6"/>
    </a:accent1>
    <a:accent2>
      <a:srgbClr val="F96F1C"/>
    </a:accent2>
    <a:accent3>
      <a:srgbClr val="FFFFFF"/>
    </a:accent3>
    <a:accent4>
      <a:srgbClr val="6C6C6C"/>
    </a:accent4>
    <a:accent5>
      <a:srgbClr val="DEAAF0"/>
    </a:accent5>
    <a:accent6>
      <a:srgbClr val="E26418"/>
    </a:accent6>
    <a:hlink>
      <a:srgbClr val="FFBF07"/>
    </a:hlink>
    <a:folHlink>
      <a:srgbClr val="5F5F5F"/>
    </a:folHlink>
  </a:clrScheme>
</a:themeOverride>
</file>

<file path=docProps/app.xml><?xml version="1.0" encoding="utf-8"?>
<Properties xmlns="http://schemas.openxmlformats.org/officeDocument/2006/extended-properties" xmlns:vt="http://schemas.openxmlformats.org/officeDocument/2006/docPropsVTypes">
  <Template/>
  <TotalTime>1683</TotalTime>
  <Words>433</Words>
  <Application>Microsoft Office PowerPoint</Application>
  <PresentationFormat>On-screen Show (4:3)</PresentationFormat>
  <Paragraphs>199</Paragraphs>
  <Slides>18</Slides>
  <Notes>5</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powerpoint-template</vt:lpstr>
      <vt:lpstr>Office etiquette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Name of presentation</dc:title>
  <dc:creator>User</dc:creator>
  <cp:lastModifiedBy>Paul Grethel</cp:lastModifiedBy>
  <cp:revision>197</cp:revision>
  <dcterms:created xsi:type="dcterms:W3CDTF">2013-02-25T08:52:01Z</dcterms:created>
  <dcterms:modified xsi:type="dcterms:W3CDTF">2013-09-11T14:52:54Z</dcterms:modified>
</cp:coreProperties>
</file>